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</p:sldMasterIdLst>
  <p:sldIdLst>
    <p:sldId id="258" r:id="rId2"/>
    <p:sldId id="270" r:id="rId3"/>
    <p:sldId id="271" r:id="rId4"/>
    <p:sldId id="272" r:id="rId5"/>
    <p:sldId id="273" r:id="rId6"/>
    <p:sldId id="274" r:id="rId7"/>
  </p:sldIdLst>
  <p:sldSz cx="6858000" cy="9906000" type="A4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7785" autoAdjust="0"/>
    <p:restoredTop sz="94660"/>
  </p:normalViewPr>
  <p:slideViewPr>
    <p:cSldViewPr snapToGrid="0">
      <p:cViewPr>
        <p:scale>
          <a:sx n="100" d="100"/>
          <a:sy n="100" d="100"/>
        </p:scale>
        <p:origin x="3084" y="-9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90" d="100"/>
        <a:sy n="9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1621191"/>
            <a:ext cx="5829300" cy="3448756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5202944"/>
            <a:ext cx="5143500" cy="2391656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93642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03903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527403"/>
            <a:ext cx="1478756" cy="8394877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527403"/>
            <a:ext cx="4350544" cy="8394877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15484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018654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83475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2469624"/>
            <a:ext cx="5915025" cy="4120620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6629226"/>
            <a:ext cx="5915025" cy="216693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7262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2637014"/>
            <a:ext cx="2914650" cy="6285266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2637014"/>
            <a:ext cx="2914650" cy="6285266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40618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527405"/>
            <a:ext cx="5915025" cy="1914702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2428347"/>
            <a:ext cx="2901255" cy="1190095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3618442"/>
            <a:ext cx="2901255" cy="532218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2428347"/>
            <a:ext cx="2915543" cy="1190095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3618442"/>
            <a:ext cx="2915543" cy="5322183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79337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658119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574879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60400"/>
            <a:ext cx="2211884" cy="23114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1426283"/>
            <a:ext cx="3471863" cy="7039681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971800"/>
            <a:ext cx="2211884" cy="550562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92487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60400"/>
            <a:ext cx="2211884" cy="23114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1426283"/>
            <a:ext cx="3471863" cy="7039681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2971800"/>
            <a:ext cx="2211884" cy="5505627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53618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527405"/>
            <a:ext cx="5915025" cy="191470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2637014"/>
            <a:ext cx="5915025" cy="628526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9181397"/>
            <a:ext cx="1543050" cy="5274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12/4/2025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9181397"/>
            <a:ext cx="2314575" cy="5274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9181397"/>
            <a:ext cx="1543050" cy="52740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dirty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4466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3" r:id="rId11"/>
    <p:sldLayoutId id="2147483674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kumimoji="1"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kumimoji="1"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kumimoji="1"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直線コネクタ 7">
            <a:extLst>
              <a:ext uri="{FF2B5EF4-FFF2-40B4-BE49-F238E27FC236}">
                <a16:creationId xmlns:a16="http://schemas.microsoft.com/office/drawing/2014/main" id="{C78BDF0A-77CE-A754-767C-B99674648322}"/>
              </a:ext>
            </a:extLst>
          </p:cNvPr>
          <p:cNvCxnSpPr>
            <a:cxnSpLocks/>
          </p:cNvCxnSpPr>
          <p:nvPr/>
        </p:nvCxnSpPr>
        <p:spPr>
          <a:xfrm>
            <a:off x="0" y="2476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8B50FF16-DC30-9FDF-B709-AAE5293ECEE3}"/>
              </a:ext>
            </a:extLst>
          </p:cNvPr>
          <p:cNvCxnSpPr>
            <a:cxnSpLocks/>
          </p:cNvCxnSpPr>
          <p:nvPr/>
        </p:nvCxnSpPr>
        <p:spPr>
          <a:xfrm>
            <a:off x="0" y="7429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コネクタ 10">
            <a:extLst>
              <a:ext uri="{FF2B5EF4-FFF2-40B4-BE49-F238E27FC236}">
                <a16:creationId xmlns:a16="http://schemas.microsoft.com/office/drawing/2014/main" id="{86D6FDD5-3F2C-87F3-4CC5-33B15DE94D25}"/>
              </a:ext>
            </a:extLst>
          </p:cNvPr>
          <p:cNvCxnSpPr>
            <a:cxnSpLocks/>
          </p:cNvCxnSpPr>
          <p:nvPr/>
        </p:nvCxnSpPr>
        <p:spPr>
          <a:xfrm>
            <a:off x="0" y="49530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四角形: 角を丸くする 145">
            <a:extLst>
              <a:ext uri="{FF2B5EF4-FFF2-40B4-BE49-F238E27FC236}">
                <a16:creationId xmlns:a16="http://schemas.microsoft.com/office/drawing/2014/main" id="{03E3C938-B2BA-4AFE-8D7F-660B59901C18}"/>
              </a:ext>
            </a:extLst>
          </p:cNvPr>
          <p:cNvSpPr/>
          <p:nvPr/>
        </p:nvSpPr>
        <p:spPr bwMode="auto">
          <a:xfrm>
            <a:off x="245108" y="518624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１</a:t>
            </a:r>
          </a:p>
        </p:txBody>
      </p:sp>
      <p:sp>
        <p:nvSpPr>
          <p:cNvPr id="147" name="四角形: 角を丸くする 146">
            <a:extLst>
              <a:ext uri="{FF2B5EF4-FFF2-40B4-BE49-F238E27FC236}">
                <a16:creationId xmlns:a16="http://schemas.microsoft.com/office/drawing/2014/main" id="{EA8F933D-45DD-43AD-9374-21A85EB2BEB1}"/>
              </a:ext>
            </a:extLst>
          </p:cNvPr>
          <p:cNvSpPr/>
          <p:nvPr/>
        </p:nvSpPr>
        <p:spPr bwMode="auto">
          <a:xfrm>
            <a:off x="1861428" y="518624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２</a:t>
            </a:r>
          </a:p>
        </p:txBody>
      </p:sp>
      <p:sp>
        <p:nvSpPr>
          <p:cNvPr id="148" name="四角形: 角を丸くする 147">
            <a:extLst>
              <a:ext uri="{FF2B5EF4-FFF2-40B4-BE49-F238E27FC236}">
                <a16:creationId xmlns:a16="http://schemas.microsoft.com/office/drawing/2014/main" id="{8893D5D5-C6C4-44E8-9486-643AB542E881}"/>
              </a:ext>
            </a:extLst>
          </p:cNvPr>
          <p:cNvSpPr/>
          <p:nvPr/>
        </p:nvSpPr>
        <p:spPr bwMode="auto">
          <a:xfrm>
            <a:off x="3477749" y="518624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３</a:t>
            </a:r>
          </a:p>
        </p:txBody>
      </p:sp>
      <p:sp>
        <p:nvSpPr>
          <p:cNvPr id="149" name="四角形: 角を丸くする 148">
            <a:extLst>
              <a:ext uri="{FF2B5EF4-FFF2-40B4-BE49-F238E27FC236}">
                <a16:creationId xmlns:a16="http://schemas.microsoft.com/office/drawing/2014/main" id="{6B901F42-C285-46AD-99D5-C5CC91C47806}"/>
              </a:ext>
            </a:extLst>
          </p:cNvPr>
          <p:cNvSpPr/>
          <p:nvPr/>
        </p:nvSpPr>
        <p:spPr bwMode="auto">
          <a:xfrm>
            <a:off x="5094068" y="518624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４</a:t>
            </a:r>
          </a:p>
        </p:txBody>
      </p:sp>
      <p:sp>
        <p:nvSpPr>
          <p:cNvPr id="76" name="Rectangle 644">
            <a:extLst>
              <a:ext uri="{FF2B5EF4-FFF2-40B4-BE49-F238E27FC236}">
                <a16:creationId xmlns:a16="http://schemas.microsoft.com/office/drawing/2014/main" id="{9C4B7A6D-0250-4112-BC0D-B3D79C943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66077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graphicFrame>
        <p:nvGraphicFramePr>
          <p:cNvPr id="93" name="Group 1059">
            <a:extLst>
              <a:ext uri="{FF2B5EF4-FFF2-40B4-BE49-F238E27FC236}">
                <a16:creationId xmlns:a16="http://schemas.microsoft.com/office/drawing/2014/main" id="{F8EE1B98-D418-49D9-BE3F-28BE480005A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4814942"/>
              </p:ext>
            </p:extLst>
          </p:nvPr>
        </p:nvGraphicFramePr>
        <p:xfrm>
          <a:off x="273014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4" name="Group 1059">
            <a:extLst>
              <a:ext uri="{FF2B5EF4-FFF2-40B4-BE49-F238E27FC236}">
                <a16:creationId xmlns:a16="http://schemas.microsoft.com/office/drawing/2014/main" id="{1C03E853-DDF8-4203-BB32-67E1DB30F2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693311"/>
              </p:ext>
            </p:extLst>
          </p:nvPr>
        </p:nvGraphicFramePr>
        <p:xfrm>
          <a:off x="1875366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5" name="Group 1059">
            <a:extLst>
              <a:ext uri="{FF2B5EF4-FFF2-40B4-BE49-F238E27FC236}">
                <a16:creationId xmlns:a16="http://schemas.microsoft.com/office/drawing/2014/main" id="{B635AF10-FD28-4488-8DAA-23F0EDCBBF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7610641"/>
              </p:ext>
            </p:extLst>
          </p:nvPr>
        </p:nvGraphicFramePr>
        <p:xfrm>
          <a:off x="3500787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6" name="Group 1059">
            <a:extLst>
              <a:ext uri="{FF2B5EF4-FFF2-40B4-BE49-F238E27FC236}">
                <a16:creationId xmlns:a16="http://schemas.microsoft.com/office/drawing/2014/main" id="{41C99DBC-9738-499F-BE21-604CC9F50B1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4116101"/>
              </p:ext>
            </p:extLst>
          </p:nvPr>
        </p:nvGraphicFramePr>
        <p:xfrm>
          <a:off x="5114997" y="755661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7" name="四角形: 角を丸くする 76">
            <a:extLst>
              <a:ext uri="{FF2B5EF4-FFF2-40B4-BE49-F238E27FC236}">
                <a16:creationId xmlns:a16="http://schemas.microsoft.com/office/drawing/2014/main" id="{648332BC-9E89-D837-343C-B8ECB00052A5}"/>
              </a:ext>
            </a:extLst>
          </p:cNvPr>
          <p:cNvSpPr/>
          <p:nvPr/>
        </p:nvSpPr>
        <p:spPr bwMode="auto">
          <a:xfrm>
            <a:off x="245108" y="3033364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5</a:t>
            </a:r>
            <a:endParaRPr kumimoji="1" lang="ja-JP" altLang="en-US" sz="1270" b="1" dirty="0">
              <a:solidFill>
                <a:schemeClr val="bg1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78" name="四角形: 角を丸くする 77">
            <a:extLst>
              <a:ext uri="{FF2B5EF4-FFF2-40B4-BE49-F238E27FC236}">
                <a16:creationId xmlns:a16="http://schemas.microsoft.com/office/drawing/2014/main" id="{A8C5F574-E10B-4374-3B42-E3559333E918}"/>
              </a:ext>
            </a:extLst>
          </p:cNvPr>
          <p:cNvSpPr/>
          <p:nvPr/>
        </p:nvSpPr>
        <p:spPr bwMode="auto">
          <a:xfrm>
            <a:off x="1861428" y="3033364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6</a:t>
            </a:r>
            <a:endParaRPr kumimoji="1" lang="ja-JP" altLang="en-US" sz="1270" b="1" dirty="0">
              <a:solidFill>
                <a:schemeClr val="bg1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79" name="四角形: 角を丸くする 78">
            <a:extLst>
              <a:ext uri="{FF2B5EF4-FFF2-40B4-BE49-F238E27FC236}">
                <a16:creationId xmlns:a16="http://schemas.microsoft.com/office/drawing/2014/main" id="{98699509-E44B-7996-BD74-41A63EA01719}"/>
              </a:ext>
            </a:extLst>
          </p:cNvPr>
          <p:cNvSpPr/>
          <p:nvPr/>
        </p:nvSpPr>
        <p:spPr bwMode="auto">
          <a:xfrm>
            <a:off x="3477749" y="3033364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7</a:t>
            </a:r>
            <a:endParaRPr kumimoji="1" lang="ja-JP" altLang="en-US" sz="1270" b="1" dirty="0">
              <a:solidFill>
                <a:schemeClr val="bg1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0" name="四角形: 角を丸くする 79">
            <a:extLst>
              <a:ext uri="{FF2B5EF4-FFF2-40B4-BE49-F238E27FC236}">
                <a16:creationId xmlns:a16="http://schemas.microsoft.com/office/drawing/2014/main" id="{BE0023FC-31D6-68B8-0A8D-D390B610DC4D}"/>
              </a:ext>
            </a:extLst>
          </p:cNvPr>
          <p:cNvSpPr/>
          <p:nvPr/>
        </p:nvSpPr>
        <p:spPr bwMode="auto">
          <a:xfrm>
            <a:off x="5094068" y="3033364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8</a:t>
            </a:r>
            <a:endParaRPr kumimoji="1" lang="ja-JP" altLang="en-US" sz="1270" b="1" dirty="0">
              <a:solidFill>
                <a:schemeClr val="bg1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aphicFrame>
        <p:nvGraphicFramePr>
          <p:cNvPr id="81" name="Group 1059">
            <a:extLst>
              <a:ext uri="{FF2B5EF4-FFF2-40B4-BE49-F238E27FC236}">
                <a16:creationId xmlns:a16="http://schemas.microsoft.com/office/drawing/2014/main" id="{26178404-0C64-8919-A0FD-1A72649C94A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5823242"/>
              </p:ext>
            </p:extLst>
          </p:nvPr>
        </p:nvGraphicFramePr>
        <p:xfrm>
          <a:off x="273014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2" name="Group 1059">
            <a:extLst>
              <a:ext uri="{FF2B5EF4-FFF2-40B4-BE49-F238E27FC236}">
                <a16:creationId xmlns:a16="http://schemas.microsoft.com/office/drawing/2014/main" id="{3FD6A626-2508-2E26-6A6A-E02CBAC1C2E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0599048"/>
              </p:ext>
            </p:extLst>
          </p:nvPr>
        </p:nvGraphicFramePr>
        <p:xfrm>
          <a:off x="1875366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6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3" name="Group 1059">
            <a:extLst>
              <a:ext uri="{FF2B5EF4-FFF2-40B4-BE49-F238E27FC236}">
                <a16:creationId xmlns:a16="http://schemas.microsoft.com/office/drawing/2014/main" id="{195D2A95-E2AF-11CF-537E-F1F0E6EB42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0427618"/>
              </p:ext>
            </p:extLst>
          </p:nvPr>
        </p:nvGraphicFramePr>
        <p:xfrm>
          <a:off x="3500787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4" name="Group 1059">
            <a:extLst>
              <a:ext uri="{FF2B5EF4-FFF2-40B4-BE49-F238E27FC236}">
                <a16:creationId xmlns:a16="http://schemas.microsoft.com/office/drawing/2014/main" id="{FBADE6C3-E41E-F2AB-7D55-1A53010155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0669451"/>
              </p:ext>
            </p:extLst>
          </p:nvPr>
        </p:nvGraphicFramePr>
        <p:xfrm>
          <a:off x="5114997" y="3270401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5" name="四角形: 角を丸くする 84">
            <a:extLst>
              <a:ext uri="{FF2B5EF4-FFF2-40B4-BE49-F238E27FC236}">
                <a16:creationId xmlns:a16="http://schemas.microsoft.com/office/drawing/2014/main" id="{5D1983C1-1A24-88B8-2396-D13FD35F3944}"/>
              </a:ext>
            </a:extLst>
          </p:cNvPr>
          <p:cNvSpPr/>
          <p:nvPr/>
        </p:nvSpPr>
        <p:spPr bwMode="auto">
          <a:xfrm>
            <a:off x="245108" y="5502330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9</a:t>
            </a:r>
            <a:endParaRPr kumimoji="1" lang="ja-JP" altLang="en-US" sz="1270" b="1" dirty="0">
              <a:solidFill>
                <a:schemeClr val="bg1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6" name="四角形: 角を丸くする 85">
            <a:extLst>
              <a:ext uri="{FF2B5EF4-FFF2-40B4-BE49-F238E27FC236}">
                <a16:creationId xmlns:a16="http://schemas.microsoft.com/office/drawing/2014/main" id="{A8F9788A-C271-08B5-8C4F-547F7A9477A2}"/>
              </a:ext>
            </a:extLst>
          </p:cNvPr>
          <p:cNvSpPr/>
          <p:nvPr/>
        </p:nvSpPr>
        <p:spPr bwMode="auto">
          <a:xfrm>
            <a:off x="1861428" y="5502330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10</a:t>
            </a:r>
            <a:endParaRPr kumimoji="1" lang="ja-JP" altLang="en-US" sz="1270" b="1" dirty="0">
              <a:solidFill>
                <a:schemeClr val="bg1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7" name="四角形: 角を丸くする 86">
            <a:extLst>
              <a:ext uri="{FF2B5EF4-FFF2-40B4-BE49-F238E27FC236}">
                <a16:creationId xmlns:a16="http://schemas.microsoft.com/office/drawing/2014/main" id="{E03DB3F6-18B0-EC5A-74DD-8E7BA91ACA77}"/>
              </a:ext>
            </a:extLst>
          </p:cNvPr>
          <p:cNvSpPr/>
          <p:nvPr/>
        </p:nvSpPr>
        <p:spPr bwMode="auto">
          <a:xfrm>
            <a:off x="3477749" y="5502330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11</a:t>
            </a:r>
            <a:endParaRPr kumimoji="1" lang="ja-JP" altLang="en-US" sz="1270" b="1" dirty="0">
              <a:solidFill>
                <a:schemeClr val="bg1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8" name="四角形: 角を丸くする 87">
            <a:extLst>
              <a:ext uri="{FF2B5EF4-FFF2-40B4-BE49-F238E27FC236}">
                <a16:creationId xmlns:a16="http://schemas.microsoft.com/office/drawing/2014/main" id="{251D5B95-CF40-0805-36AA-8517C8E0E127}"/>
              </a:ext>
            </a:extLst>
          </p:cNvPr>
          <p:cNvSpPr/>
          <p:nvPr/>
        </p:nvSpPr>
        <p:spPr bwMode="auto">
          <a:xfrm>
            <a:off x="5094068" y="5502330"/>
            <a:ext cx="1530182" cy="1615070"/>
          </a:xfrm>
          <a:prstGeom prst="roundRect">
            <a:avLst>
              <a:gd name="adj" fmla="val 1822"/>
            </a:avLst>
          </a:prstGeom>
          <a:solidFill>
            <a:srgbClr val="00B0F0"/>
          </a:solidFill>
          <a:ln w="28575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solidFill>
                  <a:schemeClr val="bg1"/>
                </a:solidFill>
                <a:latin typeface="メイリオ" panose="020B0604030504040204" pitchFamily="50" charset="-128"/>
                <a:ea typeface="メイリオ" panose="020B0604030504040204" pitchFamily="50" charset="-128"/>
              </a:rPr>
              <a:t>12</a:t>
            </a:r>
            <a:endParaRPr kumimoji="1" lang="ja-JP" altLang="en-US" sz="1270" b="1" dirty="0">
              <a:solidFill>
                <a:schemeClr val="bg1"/>
              </a:solidFill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aphicFrame>
        <p:nvGraphicFramePr>
          <p:cNvPr id="89" name="Group 1059">
            <a:extLst>
              <a:ext uri="{FF2B5EF4-FFF2-40B4-BE49-F238E27FC236}">
                <a16:creationId xmlns:a16="http://schemas.microsoft.com/office/drawing/2014/main" id="{F49461E3-5870-713B-8B98-B0F3BBA1A71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5725398"/>
              </p:ext>
            </p:extLst>
          </p:nvPr>
        </p:nvGraphicFramePr>
        <p:xfrm>
          <a:off x="273014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0" name="Group 1059">
            <a:extLst>
              <a:ext uri="{FF2B5EF4-FFF2-40B4-BE49-F238E27FC236}">
                <a16:creationId xmlns:a16="http://schemas.microsoft.com/office/drawing/2014/main" id="{40A62EAB-466A-FB6D-E51A-9E49A23EFD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61439796"/>
              </p:ext>
            </p:extLst>
          </p:nvPr>
        </p:nvGraphicFramePr>
        <p:xfrm>
          <a:off x="1875366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1" name="Group 1059">
            <a:extLst>
              <a:ext uri="{FF2B5EF4-FFF2-40B4-BE49-F238E27FC236}">
                <a16:creationId xmlns:a16="http://schemas.microsoft.com/office/drawing/2014/main" id="{E0D42F59-B583-CE37-92FC-F9FF0AF2B1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3159638"/>
              </p:ext>
            </p:extLst>
          </p:nvPr>
        </p:nvGraphicFramePr>
        <p:xfrm>
          <a:off x="3500787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2" name="Group 1059">
            <a:extLst>
              <a:ext uri="{FF2B5EF4-FFF2-40B4-BE49-F238E27FC236}">
                <a16:creationId xmlns:a16="http://schemas.microsoft.com/office/drawing/2014/main" id="{C8405982-46CE-0560-A53D-97CB1F77E31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3450141"/>
              </p:ext>
            </p:extLst>
          </p:nvPr>
        </p:nvGraphicFramePr>
        <p:xfrm>
          <a:off x="5114997" y="5739367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7" name="Rectangle 644">
            <a:extLst>
              <a:ext uri="{FF2B5EF4-FFF2-40B4-BE49-F238E27FC236}">
                <a16:creationId xmlns:a16="http://schemas.microsoft.com/office/drawing/2014/main" id="{54490505-26DB-5676-FA9B-47AF3E72E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778667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sp>
        <p:nvSpPr>
          <p:cNvPr id="98" name="Rectangle 644">
            <a:extLst>
              <a:ext uri="{FF2B5EF4-FFF2-40B4-BE49-F238E27FC236}">
                <a16:creationId xmlns:a16="http://schemas.microsoft.com/office/drawing/2014/main" id="{16786881-D724-23A2-67C3-B23425C8B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5255385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2582877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4AEA0B-8AD2-A527-B3EA-A75376DCF0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直線コネクタ 7">
            <a:extLst>
              <a:ext uri="{FF2B5EF4-FFF2-40B4-BE49-F238E27FC236}">
                <a16:creationId xmlns:a16="http://schemas.microsoft.com/office/drawing/2014/main" id="{5969CA75-B5DF-1AF8-933B-99A960BCC1A3}"/>
              </a:ext>
            </a:extLst>
          </p:cNvPr>
          <p:cNvCxnSpPr>
            <a:cxnSpLocks/>
          </p:cNvCxnSpPr>
          <p:nvPr/>
        </p:nvCxnSpPr>
        <p:spPr>
          <a:xfrm>
            <a:off x="0" y="2476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F2A4ECC1-3AB3-D55C-E432-E0B60A74D1CA}"/>
              </a:ext>
            </a:extLst>
          </p:cNvPr>
          <p:cNvCxnSpPr>
            <a:cxnSpLocks/>
          </p:cNvCxnSpPr>
          <p:nvPr/>
        </p:nvCxnSpPr>
        <p:spPr>
          <a:xfrm>
            <a:off x="0" y="7429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コネクタ 10">
            <a:extLst>
              <a:ext uri="{FF2B5EF4-FFF2-40B4-BE49-F238E27FC236}">
                <a16:creationId xmlns:a16="http://schemas.microsoft.com/office/drawing/2014/main" id="{C9F5EBDA-35BD-C6CD-D16C-DFF927C0DC78}"/>
              </a:ext>
            </a:extLst>
          </p:cNvPr>
          <p:cNvCxnSpPr>
            <a:cxnSpLocks/>
          </p:cNvCxnSpPr>
          <p:nvPr/>
        </p:nvCxnSpPr>
        <p:spPr>
          <a:xfrm>
            <a:off x="0" y="49530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四角形: 角を丸くする 145">
            <a:extLst>
              <a:ext uri="{FF2B5EF4-FFF2-40B4-BE49-F238E27FC236}">
                <a16:creationId xmlns:a16="http://schemas.microsoft.com/office/drawing/2014/main" id="{E9D387B6-2AA0-C6FC-16CD-2D8BC55682B6}"/>
              </a:ext>
            </a:extLst>
          </p:cNvPr>
          <p:cNvSpPr/>
          <p:nvPr/>
        </p:nvSpPr>
        <p:spPr bwMode="auto">
          <a:xfrm>
            <a:off x="245108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１</a:t>
            </a:r>
          </a:p>
        </p:txBody>
      </p:sp>
      <p:sp>
        <p:nvSpPr>
          <p:cNvPr id="147" name="四角形: 角を丸くする 146">
            <a:extLst>
              <a:ext uri="{FF2B5EF4-FFF2-40B4-BE49-F238E27FC236}">
                <a16:creationId xmlns:a16="http://schemas.microsoft.com/office/drawing/2014/main" id="{58E80B77-45C0-DA71-18F2-63BFD2C4C993}"/>
              </a:ext>
            </a:extLst>
          </p:cNvPr>
          <p:cNvSpPr/>
          <p:nvPr/>
        </p:nvSpPr>
        <p:spPr bwMode="auto">
          <a:xfrm>
            <a:off x="1861428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２</a:t>
            </a:r>
          </a:p>
        </p:txBody>
      </p:sp>
      <p:sp>
        <p:nvSpPr>
          <p:cNvPr id="148" name="四角形: 角を丸くする 147">
            <a:extLst>
              <a:ext uri="{FF2B5EF4-FFF2-40B4-BE49-F238E27FC236}">
                <a16:creationId xmlns:a16="http://schemas.microsoft.com/office/drawing/2014/main" id="{C579BBB5-6F2B-60FD-C72E-33FAD90BFDAC}"/>
              </a:ext>
            </a:extLst>
          </p:cNvPr>
          <p:cNvSpPr/>
          <p:nvPr/>
        </p:nvSpPr>
        <p:spPr bwMode="auto">
          <a:xfrm>
            <a:off x="3477749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３</a:t>
            </a:r>
          </a:p>
        </p:txBody>
      </p:sp>
      <p:sp>
        <p:nvSpPr>
          <p:cNvPr id="149" name="四角形: 角を丸くする 148">
            <a:extLst>
              <a:ext uri="{FF2B5EF4-FFF2-40B4-BE49-F238E27FC236}">
                <a16:creationId xmlns:a16="http://schemas.microsoft.com/office/drawing/2014/main" id="{F9F994C8-9C8B-9EF9-D250-5ACE9F5DCD0C}"/>
              </a:ext>
            </a:extLst>
          </p:cNvPr>
          <p:cNvSpPr/>
          <p:nvPr/>
        </p:nvSpPr>
        <p:spPr bwMode="auto">
          <a:xfrm>
            <a:off x="5094068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４</a:t>
            </a:r>
          </a:p>
        </p:txBody>
      </p:sp>
      <p:sp>
        <p:nvSpPr>
          <p:cNvPr id="76" name="Rectangle 644">
            <a:extLst>
              <a:ext uri="{FF2B5EF4-FFF2-40B4-BE49-F238E27FC236}">
                <a16:creationId xmlns:a16="http://schemas.microsoft.com/office/drawing/2014/main" id="{72039CAE-9502-A3AF-1494-CCD57D38E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66077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graphicFrame>
        <p:nvGraphicFramePr>
          <p:cNvPr id="93" name="Group 1059">
            <a:extLst>
              <a:ext uri="{FF2B5EF4-FFF2-40B4-BE49-F238E27FC236}">
                <a16:creationId xmlns:a16="http://schemas.microsoft.com/office/drawing/2014/main" id="{87A5E0F8-CA5B-1CB6-B83B-DE9C2F9146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7601639"/>
              </p:ext>
            </p:extLst>
          </p:nvPr>
        </p:nvGraphicFramePr>
        <p:xfrm>
          <a:off x="273014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4" name="Group 1059">
            <a:extLst>
              <a:ext uri="{FF2B5EF4-FFF2-40B4-BE49-F238E27FC236}">
                <a16:creationId xmlns:a16="http://schemas.microsoft.com/office/drawing/2014/main" id="{8D057E7C-9C46-7284-FE31-2F2826E3A2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0328043"/>
              </p:ext>
            </p:extLst>
          </p:nvPr>
        </p:nvGraphicFramePr>
        <p:xfrm>
          <a:off x="1875366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5" name="Group 1059">
            <a:extLst>
              <a:ext uri="{FF2B5EF4-FFF2-40B4-BE49-F238E27FC236}">
                <a16:creationId xmlns:a16="http://schemas.microsoft.com/office/drawing/2014/main" id="{E996BD07-8CDA-1517-796A-EBDE31574E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2949402"/>
              </p:ext>
            </p:extLst>
          </p:nvPr>
        </p:nvGraphicFramePr>
        <p:xfrm>
          <a:off x="3500787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6" name="Group 1059">
            <a:extLst>
              <a:ext uri="{FF2B5EF4-FFF2-40B4-BE49-F238E27FC236}">
                <a16:creationId xmlns:a16="http://schemas.microsoft.com/office/drawing/2014/main" id="{6850CF69-7FF5-45BD-DDF7-F2D2317222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8525023"/>
              </p:ext>
            </p:extLst>
          </p:nvPr>
        </p:nvGraphicFramePr>
        <p:xfrm>
          <a:off x="5114997" y="755661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7" name="四角形: 角を丸くする 76">
            <a:extLst>
              <a:ext uri="{FF2B5EF4-FFF2-40B4-BE49-F238E27FC236}">
                <a16:creationId xmlns:a16="http://schemas.microsoft.com/office/drawing/2014/main" id="{9C8AA7B9-90BE-922E-50CB-737FD6862AC7}"/>
              </a:ext>
            </a:extLst>
          </p:cNvPr>
          <p:cNvSpPr/>
          <p:nvPr/>
        </p:nvSpPr>
        <p:spPr bwMode="auto">
          <a:xfrm>
            <a:off x="245108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5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78" name="四角形: 角を丸くする 77">
            <a:extLst>
              <a:ext uri="{FF2B5EF4-FFF2-40B4-BE49-F238E27FC236}">
                <a16:creationId xmlns:a16="http://schemas.microsoft.com/office/drawing/2014/main" id="{2F0E6307-C9C5-0C74-3E54-EDF6281EEEFE}"/>
              </a:ext>
            </a:extLst>
          </p:cNvPr>
          <p:cNvSpPr/>
          <p:nvPr/>
        </p:nvSpPr>
        <p:spPr bwMode="auto">
          <a:xfrm>
            <a:off x="1861428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6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79" name="四角形: 角を丸くする 78">
            <a:extLst>
              <a:ext uri="{FF2B5EF4-FFF2-40B4-BE49-F238E27FC236}">
                <a16:creationId xmlns:a16="http://schemas.microsoft.com/office/drawing/2014/main" id="{C6411A33-41F4-9BBA-0919-180F2B96F87F}"/>
              </a:ext>
            </a:extLst>
          </p:cNvPr>
          <p:cNvSpPr/>
          <p:nvPr/>
        </p:nvSpPr>
        <p:spPr bwMode="auto">
          <a:xfrm>
            <a:off x="3477749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7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0" name="四角形: 角を丸くする 79">
            <a:extLst>
              <a:ext uri="{FF2B5EF4-FFF2-40B4-BE49-F238E27FC236}">
                <a16:creationId xmlns:a16="http://schemas.microsoft.com/office/drawing/2014/main" id="{B344E4A2-48F6-99D5-050D-D22953CB41F3}"/>
              </a:ext>
            </a:extLst>
          </p:cNvPr>
          <p:cNvSpPr/>
          <p:nvPr/>
        </p:nvSpPr>
        <p:spPr bwMode="auto">
          <a:xfrm>
            <a:off x="5094068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8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aphicFrame>
        <p:nvGraphicFramePr>
          <p:cNvPr id="81" name="Group 1059">
            <a:extLst>
              <a:ext uri="{FF2B5EF4-FFF2-40B4-BE49-F238E27FC236}">
                <a16:creationId xmlns:a16="http://schemas.microsoft.com/office/drawing/2014/main" id="{047886D4-7F89-4953-CC5E-8086D33B0752}"/>
              </a:ext>
            </a:extLst>
          </p:cNvPr>
          <p:cNvGraphicFramePr>
            <a:graphicFrameLocks noGrp="1"/>
          </p:cNvGraphicFramePr>
          <p:nvPr/>
        </p:nvGraphicFramePr>
        <p:xfrm>
          <a:off x="273014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2" name="Group 1059">
            <a:extLst>
              <a:ext uri="{FF2B5EF4-FFF2-40B4-BE49-F238E27FC236}">
                <a16:creationId xmlns:a16="http://schemas.microsoft.com/office/drawing/2014/main" id="{5CC00FC7-277E-EFC1-5194-50D84013843E}"/>
              </a:ext>
            </a:extLst>
          </p:cNvPr>
          <p:cNvGraphicFramePr>
            <a:graphicFrameLocks noGrp="1"/>
          </p:cNvGraphicFramePr>
          <p:nvPr/>
        </p:nvGraphicFramePr>
        <p:xfrm>
          <a:off x="1875366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6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3" name="Group 1059">
            <a:extLst>
              <a:ext uri="{FF2B5EF4-FFF2-40B4-BE49-F238E27FC236}">
                <a16:creationId xmlns:a16="http://schemas.microsoft.com/office/drawing/2014/main" id="{DC86E108-64E9-4254-06F9-42881B7B1F8C}"/>
              </a:ext>
            </a:extLst>
          </p:cNvPr>
          <p:cNvGraphicFramePr>
            <a:graphicFrameLocks noGrp="1"/>
          </p:cNvGraphicFramePr>
          <p:nvPr/>
        </p:nvGraphicFramePr>
        <p:xfrm>
          <a:off x="3500787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4" name="Group 1059">
            <a:extLst>
              <a:ext uri="{FF2B5EF4-FFF2-40B4-BE49-F238E27FC236}">
                <a16:creationId xmlns:a16="http://schemas.microsoft.com/office/drawing/2014/main" id="{A10D371D-268D-62E3-F787-66E0F0C83B18}"/>
              </a:ext>
            </a:extLst>
          </p:cNvPr>
          <p:cNvGraphicFramePr>
            <a:graphicFrameLocks noGrp="1"/>
          </p:cNvGraphicFramePr>
          <p:nvPr/>
        </p:nvGraphicFramePr>
        <p:xfrm>
          <a:off x="5114997" y="3270401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5" name="四角形: 角を丸くする 84">
            <a:extLst>
              <a:ext uri="{FF2B5EF4-FFF2-40B4-BE49-F238E27FC236}">
                <a16:creationId xmlns:a16="http://schemas.microsoft.com/office/drawing/2014/main" id="{99475483-76D2-830C-E38F-659F443CE8BC}"/>
              </a:ext>
            </a:extLst>
          </p:cNvPr>
          <p:cNvSpPr/>
          <p:nvPr/>
        </p:nvSpPr>
        <p:spPr bwMode="auto">
          <a:xfrm>
            <a:off x="245108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9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6" name="四角形: 角を丸くする 85">
            <a:extLst>
              <a:ext uri="{FF2B5EF4-FFF2-40B4-BE49-F238E27FC236}">
                <a16:creationId xmlns:a16="http://schemas.microsoft.com/office/drawing/2014/main" id="{AB5C4558-3659-DD21-0018-3D356B824978}"/>
              </a:ext>
            </a:extLst>
          </p:cNvPr>
          <p:cNvSpPr/>
          <p:nvPr/>
        </p:nvSpPr>
        <p:spPr bwMode="auto">
          <a:xfrm>
            <a:off x="1861428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10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7" name="四角形: 角を丸くする 86">
            <a:extLst>
              <a:ext uri="{FF2B5EF4-FFF2-40B4-BE49-F238E27FC236}">
                <a16:creationId xmlns:a16="http://schemas.microsoft.com/office/drawing/2014/main" id="{7A45D14D-290B-AD55-A002-7477A25D0935}"/>
              </a:ext>
            </a:extLst>
          </p:cNvPr>
          <p:cNvSpPr/>
          <p:nvPr/>
        </p:nvSpPr>
        <p:spPr bwMode="auto">
          <a:xfrm>
            <a:off x="3477749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11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8" name="四角形: 角を丸くする 87">
            <a:extLst>
              <a:ext uri="{FF2B5EF4-FFF2-40B4-BE49-F238E27FC236}">
                <a16:creationId xmlns:a16="http://schemas.microsoft.com/office/drawing/2014/main" id="{78AE1C1F-28DA-3601-DD91-72A79999CC6E}"/>
              </a:ext>
            </a:extLst>
          </p:cNvPr>
          <p:cNvSpPr/>
          <p:nvPr/>
        </p:nvSpPr>
        <p:spPr bwMode="auto">
          <a:xfrm>
            <a:off x="5094068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solidFill>
              <a:schemeClr val="tx1">
                <a:lumMod val="50000"/>
                <a:lumOff val="5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12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aphicFrame>
        <p:nvGraphicFramePr>
          <p:cNvPr id="89" name="Group 1059">
            <a:extLst>
              <a:ext uri="{FF2B5EF4-FFF2-40B4-BE49-F238E27FC236}">
                <a16:creationId xmlns:a16="http://schemas.microsoft.com/office/drawing/2014/main" id="{9332964A-4670-8343-98DF-36F5DC5079BF}"/>
              </a:ext>
            </a:extLst>
          </p:cNvPr>
          <p:cNvGraphicFramePr>
            <a:graphicFrameLocks noGrp="1"/>
          </p:cNvGraphicFramePr>
          <p:nvPr/>
        </p:nvGraphicFramePr>
        <p:xfrm>
          <a:off x="273014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0" name="Group 1059">
            <a:extLst>
              <a:ext uri="{FF2B5EF4-FFF2-40B4-BE49-F238E27FC236}">
                <a16:creationId xmlns:a16="http://schemas.microsoft.com/office/drawing/2014/main" id="{D0AAE378-D607-A5F3-E1DA-8B5BCA9FBE0D}"/>
              </a:ext>
            </a:extLst>
          </p:cNvPr>
          <p:cNvGraphicFramePr>
            <a:graphicFrameLocks noGrp="1"/>
          </p:cNvGraphicFramePr>
          <p:nvPr/>
        </p:nvGraphicFramePr>
        <p:xfrm>
          <a:off x="1875366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1" name="Group 1059">
            <a:extLst>
              <a:ext uri="{FF2B5EF4-FFF2-40B4-BE49-F238E27FC236}">
                <a16:creationId xmlns:a16="http://schemas.microsoft.com/office/drawing/2014/main" id="{EF5BF55E-3861-8CA7-EF5B-C28186EC35C3}"/>
              </a:ext>
            </a:extLst>
          </p:cNvPr>
          <p:cNvGraphicFramePr>
            <a:graphicFrameLocks noGrp="1"/>
          </p:cNvGraphicFramePr>
          <p:nvPr/>
        </p:nvGraphicFramePr>
        <p:xfrm>
          <a:off x="3500787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2" name="Group 1059">
            <a:extLst>
              <a:ext uri="{FF2B5EF4-FFF2-40B4-BE49-F238E27FC236}">
                <a16:creationId xmlns:a16="http://schemas.microsoft.com/office/drawing/2014/main" id="{2439BDBD-6618-E4E8-749B-896FA0BE429A}"/>
              </a:ext>
            </a:extLst>
          </p:cNvPr>
          <p:cNvGraphicFramePr>
            <a:graphicFrameLocks noGrp="1"/>
          </p:cNvGraphicFramePr>
          <p:nvPr/>
        </p:nvGraphicFramePr>
        <p:xfrm>
          <a:off x="5114997" y="5739367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7" name="Rectangle 644">
            <a:extLst>
              <a:ext uri="{FF2B5EF4-FFF2-40B4-BE49-F238E27FC236}">
                <a16:creationId xmlns:a16="http://schemas.microsoft.com/office/drawing/2014/main" id="{F3D88B54-201C-0CEC-3293-B3A0B673F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778667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sp>
        <p:nvSpPr>
          <p:cNvPr id="98" name="Rectangle 644">
            <a:extLst>
              <a:ext uri="{FF2B5EF4-FFF2-40B4-BE49-F238E27FC236}">
                <a16:creationId xmlns:a16="http://schemas.microsoft.com/office/drawing/2014/main" id="{3231CE57-FD07-FF7A-A135-6230E9EA5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5255385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2629244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0DFF0B-FF3C-12D9-7EE0-BEC512FFDD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直線コネクタ 7">
            <a:extLst>
              <a:ext uri="{FF2B5EF4-FFF2-40B4-BE49-F238E27FC236}">
                <a16:creationId xmlns:a16="http://schemas.microsoft.com/office/drawing/2014/main" id="{CCB50EAB-C703-619E-7533-CC7A32F126A5}"/>
              </a:ext>
            </a:extLst>
          </p:cNvPr>
          <p:cNvCxnSpPr>
            <a:cxnSpLocks/>
          </p:cNvCxnSpPr>
          <p:nvPr/>
        </p:nvCxnSpPr>
        <p:spPr>
          <a:xfrm>
            <a:off x="0" y="2476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22B80E0E-2131-A5D6-88EF-7F1858C821B5}"/>
              </a:ext>
            </a:extLst>
          </p:cNvPr>
          <p:cNvCxnSpPr>
            <a:cxnSpLocks/>
          </p:cNvCxnSpPr>
          <p:nvPr/>
        </p:nvCxnSpPr>
        <p:spPr>
          <a:xfrm>
            <a:off x="0" y="7429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コネクタ 10">
            <a:extLst>
              <a:ext uri="{FF2B5EF4-FFF2-40B4-BE49-F238E27FC236}">
                <a16:creationId xmlns:a16="http://schemas.microsoft.com/office/drawing/2014/main" id="{41611E82-3CA5-BCC7-F795-C97639B0C8FE}"/>
              </a:ext>
            </a:extLst>
          </p:cNvPr>
          <p:cNvCxnSpPr>
            <a:cxnSpLocks/>
          </p:cNvCxnSpPr>
          <p:nvPr/>
        </p:nvCxnSpPr>
        <p:spPr>
          <a:xfrm>
            <a:off x="0" y="49530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四角形: 角を丸くする 145">
            <a:extLst>
              <a:ext uri="{FF2B5EF4-FFF2-40B4-BE49-F238E27FC236}">
                <a16:creationId xmlns:a16="http://schemas.microsoft.com/office/drawing/2014/main" id="{FF3C72CE-879B-1D86-059B-04B8D6A5EDD9}"/>
              </a:ext>
            </a:extLst>
          </p:cNvPr>
          <p:cNvSpPr/>
          <p:nvPr/>
        </p:nvSpPr>
        <p:spPr bwMode="auto">
          <a:xfrm>
            <a:off x="245108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１</a:t>
            </a:r>
          </a:p>
        </p:txBody>
      </p:sp>
      <p:sp>
        <p:nvSpPr>
          <p:cNvPr id="147" name="四角形: 角を丸くする 146">
            <a:extLst>
              <a:ext uri="{FF2B5EF4-FFF2-40B4-BE49-F238E27FC236}">
                <a16:creationId xmlns:a16="http://schemas.microsoft.com/office/drawing/2014/main" id="{730C80A4-667C-B131-3DB1-0677148AE5C9}"/>
              </a:ext>
            </a:extLst>
          </p:cNvPr>
          <p:cNvSpPr/>
          <p:nvPr/>
        </p:nvSpPr>
        <p:spPr bwMode="auto">
          <a:xfrm>
            <a:off x="1861428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２</a:t>
            </a:r>
          </a:p>
        </p:txBody>
      </p:sp>
      <p:sp>
        <p:nvSpPr>
          <p:cNvPr id="148" name="四角形: 角を丸くする 147">
            <a:extLst>
              <a:ext uri="{FF2B5EF4-FFF2-40B4-BE49-F238E27FC236}">
                <a16:creationId xmlns:a16="http://schemas.microsoft.com/office/drawing/2014/main" id="{3A0B12A2-358B-BF59-41A5-DB206F0FE644}"/>
              </a:ext>
            </a:extLst>
          </p:cNvPr>
          <p:cNvSpPr/>
          <p:nvPr/>
        </p:nvSpPr>
        <p:spPr bwMode="auto">
          <a:xfrm>
            <a:off x="3477749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３</a:t>
            </a:r>
          </a:p>
        </p:txBody>
      </p:sp>
      <p:sp>
        <p:nvSpPr>
          <p:cNvPr id="149" name="四角形: 角を丸くする 148">
            <a:extLst>
              <a:ext uri="{FF2B5EF4-FFF2-40B4-BE49-F238E27FC236}">
                <a16:creationId xmlns:a16="http://schemas.microsoft.com/office/drawing/2014/main" id="{01A57788-8CA1-8715-09B5-863A1609A62F}"/>
              </a:ext>
            </a:extLst>
          </p:cNvPr>
          <p:cNvSpPr/>
          <p:nvPr/>
        </p:nvSpPr>
        <p:spPr bwMode="auto">
          <a:xfrm>
            <a:off x="5094068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４</a:t>
            </a:r>
          </a:p>
        </p:txBody>
      </p:sp>
      <p:sp>
        <p:nvSpPr>
          <p:cNvPr id="76" name="Rectangle 644">
            <a:extLst>
              <a:ext uri="{FF2B5EF4-FFF2-40B4-BE49-F238E27FC236}">
                <a16:creationId xmlns:a16="http://schemas.microsoft.com/office/drawing/2014/main" id="{987D0827-4FDB-D27F-34D6-632F20643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66077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graphicFrame>
        <p:nvGraphicFramePr>
          <p:cNvPr id="93" name="Group 1059">
            <a:extLst>
              <a:ext uri="{FF2B5EF4-FFF2-40B4-BE49-F238E27FC236}">
                <a16:creationId xmlns:a16="http://schemas.microsoft.com/office/drawing/2014/main" id="{02CB0640-713C-AE2E-70BD-EB98A97408EA}"/>
              </a:ext>
            </a:extLst>
          </p:cNvPr>
          <p:cNvGraphicFramePr>
            <a:graphicFrameLocks noGrp="1"/>
          </p:cNvGraphicFramePr>
          <p:nvPr/>
        </p:nvGraphicFramePr>
        <p:xfrm>
          <a:off x="273014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4" name="Group 1059">
            <a:extLst>
              <a:ext uri="{FF2B5EF4-FFF2-40B4-BE49-F238E27FC236}">
                <a16:creationId xmlns:a16="http://schemas.microsoft.com/office/drawing/2014/main" id="{9C9C3096-2AAA-F723-0B2E-D87011E3A663}"/>
              </a:ext>
            </a:extLst>
          </p:cNvPr>
          <p:cNvGraphicFramePr>
            <a:graphicFrameLocks noGrp="1"/>
          </p:cNvGraphicFramePr>
          <p:nvPr/>
        </p:nvGraphicFramePr>
        <p:xfrm>
          <a:off x="1875366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5" name="Group 1059">
            <a:extLst>
              <a:ext uri="{FF2B5EF4-FFF2-40B4-BE49-F238E27FC236}">
                <a16:creationId xmlns:a16="http://schemas.microsoft.com/office/drawing/2014/main" id="{0ACFBC1C-3A10-3282-0E6C-3BBE5A9684B0}"/>
              </a:ext>
            </a:extLst>
          </p:cNvPr>
          <p:cNvGraphicFramePr>
            <a:graphicFrameLocks noGrp="1"/>
          </p:cNvGraphicFramePr>
          <p:nvPr/>
        </p:nvGraphicFramePr>
        <p:xfrm>
          <a:off x="3500787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6" name="Group 1059">
            <a:extLst>
              <a:ext uri="{FF2B5EF4-FFF2-40B4-BE49-F238E27FC236}">
                <a16:creationId xmlns:a16="http://schemas.microsoft.com/office/drawing/2014/main" id="{B907462C-1D4E-586B-9DB4-60D9F986295D}"/>
              </a:ext>
            </a:extLst>
          </p:cNvPr>
          <p:cNvGraphicFramePr>
            <a:graphicFrameLocks noGrp="1"/>
          </p:cNvGraphicFramePr>
          <p:nvPr/>
        </p:nvGraphicFramePr>
        <p:xfrm>
          <a:off x="5114997" y="755661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7" name="四角形: 角を丸くする 76">
            <a:extLst>
              <a:ext uri="{FF2B5EF4-FFF2-40B4-BE49-F238E27FC236}">
                <a16:creationId xmlns:a16="http://schemas.microsoft.com/office/drawing/2014/main" id="{25BA042B-5A8B-6A01-1793-1B9D10B98267}"/>
              </a:ext>
            </a:extLst>
          </p:cNvPr>
          <p:cNvSpPr/>
          <p:nvPr/>
        </p:nvSpPr>
        <p:spPr bwMode="auto">
          <a:xfrm>
            <a:off x="245108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5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78" name="四角形: 角を丸くする 77">
            <a:extLst>
              <a:ext uri="{FF2B5EF4-FFF2-40B4-BE49-F238E27FC236}">
                <a16:creationId xmlns:a16="http://schemas.microsoft.com/office/drawing/2014/main" id="{CA6F0E51-499A-B1EE-9642-869E18DE04B8}"/>
              </a:ext>
            </a:extLst>
          </p:cNvPr>
          <p:cNvSpPr/>
          <p:nvPr/>
        </p:nvSpPr>
        <p:spPr bwMode="auto">
          <a:xfrm>
            <a:off x="1861428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6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79" name="四角形: 角を丸くする 78">
            <a:extLst>
              <a:ext uri="{FF2B5EF4-FFF2-40B4-BE49-F238E27FC236}">
                <a16:creationId xmlns:a16="http://schemas.microsoft.com/office/drawing/2014/main" id="{CF50D6A5-F539-40F5-5B95-2DB184120886}"/>
              </a:ext>
            </a:extLst>
          </p:cNvPr>
          <p:cNvSpPr/>
          <p:nvPr/>
        </p:nvSpPr>
        <p:spPr bwMode="auto">
          <a:xfrm>
            <a:off x="3477749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7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0" name="四角形: 角を丸くする 79">
            <a:extLst>
              <a:ext uri="{FF2B5EF4-FFF2-40B4-BE49-F238E27FC236}">
                <a16:creationId xmlns:a16="http://schemas.microsoft.com/office/drawing/2014/main" id="{841CD9BF-764D-5714-8817-DD7F796156E4}"/>
              </a:ext>
            </a:extLst>
          </p:cNvPr>
          <p:cNvSpPr/>
          <p:nvPr/>
        </p:nvSpPr>
        <p:spPr bwMode="auto">
          <a:xfrm>
            <a:off x="5094068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8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aphicFrame>
        <p:nvGraphicFramePr>
          <p:cNvPr id="81" name="Group 1059">
            <a:extLst>
              <a:ext uri="{FF2B5EF4-FFF2-40B4-BE49-F238E27FC236}">
                <a16:creationId xmlns:a16="http://schemas.microsoft.com/office/drawing/2014/main" id="{69C82AC5-9D58-548B-1306-D178C560FB93}"/>
              </a:ext>
            </a:extLst>
          </p:cNvPr>
          <p:cNvGraphicFramePr>
            <a:graphicFrameLocks noGrp="1"/>
          </p:cNvGraphicFramePr>
          <p:nvPr/>
        </p:nvGraphicFramePr>
        <p:xfrm>
          <a:off x="273014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2" name="Group 1059">
            <a:extLst>
              <a:ext uri="{FF2B5EF4-FFF2-40B4-BE49-F238E27FC236}">
                <a16:creationId xmlns:a16="http://schemas.microsoft.com/office/drawing/2014/main" id="{A828CD0E-9F11-2EF2-FBD8-EBB27C0DA7D5}"/>
              </a:ext>
            </a:extLst>
          </p:cNvPr>
          <p:cNvGraphicFramePr>
            <a:graphicFrameLocks noGrp="1"/>
          </p:cNvGraphicFramePr>
          <p:nvPr/>
        </p:nvGraphicFramePr>
        <p:xfrm>
          <a:off x="1875366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6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3" name="Group 1059">
            <a:extLst>
              <a:ext uri="{FF2B5EF4-FFF2-40B4-BE49-F238E27FC236}">
                <a16:creationId xmlns:a16="http://schemas.microsoft.com/office/drawing/2014/main" id="{20222416-2553-FEC2-E92D-5C7BC5EFF50E}"/>
              </a:ext>
            </a:extLst>
          </p:cNvPr>
          <p:cNvGraphicFramePr>
            <a:graphicFrameLocks noGrp="1"/>
          </p:cNvGraphicFramePr>
          <p:nvPr/>
        </p:nvGraphicFramePr>
        <p:xfrm>
          <a:off x="3500787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4" name="Group 1059">
            <a:extLst>
              <a:ext uri="{FF2B5EF4-FFF2-40B4-BE49-F238E27FC236}">
                <a16:creationId xmlns:a16="http://schemas.microsoft.com/office/drawing/2014/main" id="{0C1A55BE-1B31-41EB-0B9E-D0ED1651E946}"/>
              </a:ext>
            </a:extLst>
          </p:cNvPr>
          <p:cNvGraphicFramePr>
            <a:graphicFrameLocks noGrp="1"/>
          </p:cNvGraphicFramePr>
          <p:nvPr/>
        </p:nvGraphicFramePr>
        <p:xfrm>
          <a:off x="5114997" y="3270401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5" name="四角形: 角を丸くする 84">
            <a:extLst>
              <a:ext uri="{FF2B5EF4-FFF2-40B4-BE49-F238E27FC236}">
                <a16:creationId xmlns:a16="http://schemas.microsoft.com/office/drawing/2014/main" id="{D04F55D1-093D-1295-343D-90341A9338DF}"/>
              </a:ext>
            </a:extLst>
          </p:cNvPr>
          <p:cNvSpPr/>
          <p:nvPr/>
        </p:nvSpPr>
        <p:spPr bwMode="auto">
          <a:xfrm>
            <a:off x="245108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9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6" name="四角形: 角を丸くする 85">
            <a:extLst>
              <a:ext uri="{FF2B5EF4-FFF2-40B4-BE49-F238E27FC236}">
                <a16:creationId xmlns:a16="http://schemas.microsoft.com/office/drawing/2014/main" id="{E1475109-CDC6-1DD6-A1EC-3F799AE136DF}"/>
              </a:ext>
            </a:extLst>
          </p:cNvPr>
          <p:cNvSpPr/>
          <p:nvPr/>
        </p:nvSpPr>
        <p:spPr bwMode="auto">
          <a:xfrm>
            <a:off x="1861428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10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7" name="四角形: 角を丸くする 86">
            <a:extLst>
              <a:ext uri="{FF2B5EF4-FFF2-40B4-BE49-F238E27FC236}">
                <a16:creationId xmlns:a16="http://schemas.microsoft.com/office/drawing/2014/main" id="{9D76B867-3923-9FF3-EF74-20CB4E23A9AA}"/>
              </a:ext>
            </a:extLst>
          </p:cNvPr>
          <p:cNvSpPr/>
          <p:nvPr/>
        </p:nvSpPr>
        <p:spPr bwMode="auto">
          <a:xfrm>
            <a:off x="3477749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11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8" name="四角形: 角を丸くする 87">
            <a:extLst>
              <a:ext uri="{FF2B5EF4-FFF2-40B4-BE49-F238E27FC236}">
                <a16:creationId xmlns:a16="http://schemas.microsoft.com/office/drawing/2014/main" id="{29D1A04B-6EB7-AB32-B901-8AC9954ED25F}"/>
              </a:ext>
            </a:extLst>
          </p:cNvPr>
          <p:cNvSpPr/>
          <p:nvPr/>
        </p:nvSpPr>
        <p:spPr bwMode="auto">
          <a:xfrm>
            <a:off x="5094068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12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aphicFrame>
        <p:nvGraphicFramePr>
          <p:cNvPr id="89" name="Group 1059">
            <a:extLst>
              <a:ext uri="{FF2B5EF4-FFF2-40B4-BE49-F238E27FC236}">
                <a16:creationId xmlns:a16="http://schemas.microsoft.com/office/drawing/2014/main" id="{90CBF12B-7A73-405D-3E00-F5AA1EE8B870}"/>
              </a:ext>
            </a:extLst>
          </p:cNvPr>
          <p:cNvGraphicFramePr>
            <a:graphicFrameLocks noGrp="1"/>
          </p:cNvGraphicFramePr>
          <p:nvPr/>
        </p:nvGraphicFramePr>
        <p:xfrm>
          <a:off x="273014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0" name="Group 1059">
            <a:extLst>
              <a:ext uri="{FF2B5EF4-FFF2-40B4-BE49-F238E27FC236}">
                <a16:creationId xmlns:a16="http://schemas.microsoft.com/office/drawing/2014/main" id="{C224FFE2-65CC-310F-FBEF-32C1801D6C29}"/>
              </a:ext>
            </a:extLst>
          </p:cNvPr>
          <p:cNvGraphicFramePr>
            <a:graphicFrameLocks noGrp="1"/>
          </p:cNvGraphicFramePr>
          <p:nvPr/>
        </p:nvGraphicFramePr>
        <p:xfrm>
          <a:off x="1875366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1" name="Group 1059">
            <a:extLst>
              <a:ext uri="{FF2B5EF4-FFF2-40B4-BE49-F238E27FC236}">
                <a16:creationId xmlns:a16="http://schemas.microsoft.com/office/drawing/2014/main" id="{AB58A21C-4988-F064-9FD0-957A574DF594}"/>
              </a:ext>
            </a:extLst>
          </p:cNvPr>
          <p:cNvGraphicFramePr>
            <a:graphicFrameLocks noGrp="1"/>
          </p:cNvGraphicFramePr>
          <p:nvPr/>
        </p:nvGraphicFramePr>
        <p:xfrm>
          <a:off x="3500787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2" name="Group 1059">
            <a:extLst>
              <a:ext uri="{FF2B5EF4-FFF2-40B4-BE49-F238E27FC236}">
                <a16:creationId xmlns:a16="http://schemas.microsoft.com/office/drawing/2014/main" id="{66A6656D-F1F3-BD62-635E-FCEA53BFDDFD}"/>
              </a:ext>
            </a:extLst>
          </p:cNvPr>
          <p:cNvGraphicFramePr>
            <a:graphicFrameLocks noGrp="1"/>
          </p:cNvGraphicFramePr>
          <p:nvPr/>
        </p:nvGraphicFramePr>
        <p:xfrm>
          <a:off x="5114997" y="5739367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7" name="Rectangle 644">
            <a:extLst>
              <a:ext uri="{FF2B5EF4-FFF2-40B4-BE49-F238E27FC236}">
                <a16:creationId xmlns:a16="http://schemas.microsoft.com/office/drawing/2014/main" id="{B2028333-5364-D03F-05CF-84E895028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778667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sp>
        <p:nvSpPr>
          <p:cNvPr id="98" name="Rectangle 644">
            <a:extLst>
              <a:ext uri="{FF2B5EF4-FFF2-40B4-BE49-F238E27FC236}">
                <a16:creationId xmlns:a16="http://schemas.microsoft.com/office/drawing/2014/main" id="{74DA2DD0-F3F1-6B07-301F-01E1CA8FF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5255385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987448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B96DBD-7E42-FA98-B637-BEE8E726E9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直線コネクタ 7">
            <a:extLst>
              <a:ext uri="{FF2B5EF4-FFF2-40B4-BE49-F238E27FC236}">
                <a16:creationId xmlns:a16="http://schemas.microsoft.com/office/drawing/2014/main" id="{068AA13D-1F35-99B5-6F30-80B1D67A7462}"/>
              </a:ext>
            </a:extLst>
          </p:cNvPr>
          <p:cNvCxnSpPr>
            <a:cxnSpLocks/>
          </p:cNvCxnSpPr>
          <p:nvPr/>
        </p:nvCxnSpPr>
        <p:spPr>
          <a:xfrm>
            <a:off x="0" y="2476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F2EB765C-B9DD-497E-2EB1-8CBC02185DA7}"/>
              </a:ext>
            </a:extLst>
          </p:cNvPr>
          <p:cNvCxnSpPr>
            <a:cxnSpLocks/>
          </p:cNvCxnSpPr>
          <p:nvPr/>
        </p:nvCxnSpPr>
        <p:spPr>
          <a:xfrm>
            <a:off x="0" y="7429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コネクタ 10">
            <a:extLst>
              <a:ext uri="{FF2B5EF4-FFF2-40B4-BE49-F238E27FC236}">
                <a16:creationId xmlns:a16="http://schemas.microsoft.com/office/drawing/2014/main" id="{3A2B6EE8-B6CC-C348-6F01-902F41D4B729}"/>
              </a:ext>
            </a:extLst>
          </p:cNvPr>
          <p:cNvCxnSpPr>
            <a:cxnSpLocks/>
          </p:cNvCxnSpPr>
          <p:nvPr/>
        </p:nvCxnSpPr>
        <p:spPr>
          <a:xfrm>
            <a:off x="0" y="49530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6" name="四角形: 角を丸くする 145">
            <a:extLst>
              <a:ext uri="{FF2B5EF4-FFF2-40B4-BE49-F238E27FC236}">
                <a16:creationId xmlns:a16="http://schemas.microsoft.com/office/drawing/2014/main" id="{76B0D1E9-0445-5083-B7A7-9918FF5C47DF}"/>
              </a:ext>
            </a:extLst>
          </p:cNvPr>
          <p:cNvSpPr/>
          <p:nvPr/>
        </p:nvSpPr>
        <p:spPr bwMode="auto">
          <a:xfrm>
            <a:off x="245108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１</a:t>
            </a:r>
          </a:p>
        </p:txBody>
      </p:sp>
      <p:sp>
        <p:nvSpPr>
          <p:cNvPr id="147" name="四角形: 角を丸くする 146">
            <a:extLst>
              <a:ext uri="{FF2B5EF4-FFF2-40B4-BE49-F238E27FC236}">
                <a16:creationId xmlns:a16="http://schemas.microsoft.com/office/drawing/2014/main" id="{C4F354F7-66A5-51C0-0D70-C34F0BC111BD}"/>
              </a:ext>
            </a:extLst>
          </p:cNvPr>
          <p:cNvSpPr/>
          <p:nvPr/>
        </p:nvSpPr>
        <p:spPr bwMode="auto">
          <a:xfrm>
            <a:off x="1861428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２</a:t>
            </a:r>
          </a:p>
        </p:txBody>
      </p:sp>
      <p:sp>
        <p:nvSpPr>
          <p:cNvPr id="148" name="四角形: 角を丸くする 147">
            <a:extLst>
              <a:ext uri="{FF2B5EF4-FFF2-40B4-BE49-F238E27FC236}">
                <a16:creationId xmlns:a16="http://schemas.microsoft.com/office/drawing/2014/main" id="{4DEA76CA-C6BE-6ED2-E4DC-D0F1CC768711}"/>
              </a:ext>
            </a:extLst>
          </p:cNvPr>
          <p:cNvSpPr/>
          <p:nvPr/>
        </p:nvSpPr>
        <p:spPr bwMode="auto">
          <a:xfrm>
            <a:off x="3477749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３</a:t>
            </a:r>
          </a:p>
        </p:txBody>
      </p:sp>
      <p:sp>
        <p:nvSpPr>
          <p:cNvPr id="149" name="四角形: 角を丸くする 148">
            <a:extLst>
              <a:ext uri="{FF2B5EF4-FFF2-40B4-BE49-F238E27FC236}">
                <a16:creationId xmlns:a16="http://schemas.microsoft.com/office/drawing/2014/main" id="{FEBBD100-DFBC-A3B3-D549-9993C4891FC0}"/>
              </a:ext>
            </a:extLst>
          </p:cNvPr>
          <p:cNvSpPr/>
          <p:nvPr/>
        </p:nvSpPr>
        <p:spPr bwMode="auto">
          <a:xfrm>
            <a:off x="5094068" y="51862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ja-JP" altLang="en-US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４</a:t>
            </a:r>
          </a:p>
        </p:txBody>
      </p:sp>
      <p:sp>
        <p:nvSpPr>
          <p:cNvPr id="76" name="Rectangle 644">
            <a:extLst>
              <a:ext uri="{FF2B5EF4-FFF2-40B4-BE49-F238E27FC236}">
                <a16:creationId xmlns:a16="http://schemas.microsoft.com/office/drawing/2014/main" id="{9EA39FCC-CD2B-0C03-B460-60115B061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66077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graphicFrame>
        <p:nvGraphicFramePr>
          <p:cNvPr id="93" name="Group 1059">
            <a:extLst>
              <a:ext uri="{FF2B5EF4-FFF2-40B4-BE49-F238E27FC236}">
                <a16:creationId xmlns:a16="http://schemas.microsoft.com/office/drawing/2014/main" id="{6DFF68D2-D87D-5486-00EE-8541FC8675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8532712"/>
              </p:ext>
            </p:extLst>
          </p:nvPr>
        </p:nvGraphicFramePr>
        <p:xfrm>
          <a:off x="273014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4" name="Group 1059">
            <a:extLst>
              <a:ext uri="{FF2B5EF4-FFF2-40B4-BE49-F238E27FC236}">
                <a16:creationId xmlns:a16="http://schemas.microsoft.com/office/drawing/2014/main" id="{F80C9B01-88EC-E8C8-6B15-9709E0F993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8515986"/>
              </p:ext>
            </p:extLst>
          </p:nvPr>
        </p:nvGraphicFramePr>
        <p:xfrm>
          <a:off x="1875366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5" name="Group 1059">
            <a:extLst>
              <a:ext uri="{FF2B5EF4-FFF2-40B4-BE49-F238E27FC236}">
                <a16:creationId xmlns:a16="http://schemas.microsoft.com/office/drawing/2014/main" id="{61382C75-CD87-9514-0F6B-78CB3453AA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2119870"/>
              </p:ext>
            </p:extLst>
          </p:nvPr>
        </p:nvGraphicFramePr>
        <p:xfrm>
          <a:off x="3500787" y="756348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6" name="Group 1059">
            <a:extLst>
              <a:ext uri="{FF2B5EF4-FFF2-40B4-BE49-F238E27FC236}">
                <a16:creationId xmlns:a16="http://schemas.microsoft.com/office/drawing/2014/main" id="{0B697B52-74BC-FB80-554C-226961232F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1858286"/>
              </p:ext>
            </p:extLst>
          </p:nvPr>
        </p:nvGraphicFramePr>
        <p:xfrm>
          <a:off x="5114997" y="755661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7" name="四角形: 角を丸くする 76">
            <a:extLst>
              <a:ext uri="{FF2B5EF4-FFF2-40B4-BE49-F238E27FC236}">
                <a16:creationId xmlns:a16="http://schemas.microsoft.com/office/drawing/2014/main" id="{7F29B63F-482F-78E6-C0CE-A0F2F82DBEA9}"/>
              </a:ext>
            </a:extLst>
          </p:cNvPr>
          <p:cNvSpPr/>
          <p:nvPr/>
        </p:nvSpPr>
        <p:spPr bwMode="auto">
          <a:xfrm>
            <a:off x="245108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5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78" name="四角形: 角を丸くする 77">
            <a:extLst>
              <a:ext uri="{FF2B5EF4-FFF2-40B4-BE49-F238E27FC236}">
                <a16:creationId xmlns:a16="http://schemas.microsoft.com/office/drawing/2014/main" id="{A4CD9F61-DC31-59FF-ED20-9BEAD57A8DD3}"/>
              </a:ext>
            </a:extLst>
          </p:cNvPr>
          <p:cNvSpPr/>
          <p:nvPr/>
        </p:nvSpPr>
        <p:spPr bwMode="auto">
          <a:xfrm>
            <a:off x="1861428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6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79" name="四角形: 角を丸くする 78">
            <a:extLst>
              <a:ext uri="{FF2B5EF4-FFF2-40B4-BE49-F238E27FC236}">
                <a16:creationId xmlns:a16="http://schemas.microsoft.com/office/drawing/2014/main" id="{ED72EE8F-6C14-EB6E-7D29-AFDB5F5202B8}"/>
              </a:ext>
            </a:extLst>
          </p:cNvPr>
          <p:cNvSpPr/>
          <p:nvPr/>
        </p:nvSpPr>
        <p:spPr bwMode="auto">
          <a:xfrm>
            <a:off x="3477749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7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0" name="四角形: 角を丸くする 79">
            <a:extLst>
              <a:ext uri="{FF2B5EF4-FFF2-40B4-BE49-F238E27FC236}">
                <a16:creationId xmlns:a16="http://schemas.microsoft.com/office/drawing/2014/main" id="{82CB1897-DCD0-5413-6EE1-AD9F4183D8FE}"/>
              </a:ext>
            </a:extLst>
          </p:cNvPr>
          <p:cNvSpPr/>
          <p:nvPr/>
        </p:nvSpPr>
        <p:spPr bwMode="auto">
          <a:xfrm>
            <a:off x="5094068" y="3033364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8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aphicFrame>
        <p:nvGraphicFramePr>
          <p:cNvPr id="81" name="Group 1059">
            <a:extLst>
              <a:ext uri="{FF2B5EF4-FFF2-40B4-BE49-F238E27FC236}">
                <a16:creationId xmlns:a16="http://schemas.microsoft.com/office/drawing/2014/main" id="{70B18AD8-1369-700B-320D-27736A041B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9746427"/>
              </p:ext>
            </p:extLst>
          </p:nvPr>
        </p:nvGraphicFramePr>
        <p:xfrm>
          <a:off x="273014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2" name="Group 1059">
            <a:extLst>
              <a:ext uri="{FF2B5EF4-FFF2-40B4-BE49-F238E27FC236}">
                <a16:creationId xmlns:a16="http://schemas.microsoft.com/office/drawing/2014/main" id="{E48640A2-F900-AA2E-044C-63C4C26C09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1048932"/>
              </p:ext>
            </p:extLst>
          </p:nvPr>
        </p:nvGraphicFramePr>
        <p:xfrm>
          <a:off x="1875366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6"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 dirty="0"/>
                    </a:p>
                  </a:txBody>
                  <a:tcPr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3" name="Group 1059">
            <a:extLst>
              <a:ext uri="{FF2B5EF4-FFF2-40B4-BE49-F238E27FC236}">
                <a16:creationId xmlns:a16="http://schemas.microsoft.com/office/drawing/2014/main" id="{E90EE1F1-FCFD-9A69-32EC-BCD28D7482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99861164"/>
              </p:ext>
            </p:extLst>
          </p:nvPr>
        </p:nvGraphicFramePr>
        <p:xfrm>
          <a:off x="3500787" y="3271089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84" name="Group 1059">
            <a:extLst>
              <a:ext uri="{FF2B5EF4-FFF2-40B4-BE49-F238E27FC236}">
                <a16:creationId xmlns:a16="http://schemas.microsoft.com/office/drawing/2014/main" id="{3127E32F-EFA5-3466-2F77-F187329836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6981410"/>
              </p:ext>
            </p:extLst>
          </p:nvPr>
        </p:nvGraphicFramePr>
        <p:xfrm>
          <a:off x="5114997" y="3270401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85" name="四角形: 角を丸くする 84">
            <a:extLst>
              <a:ext uri="{FF2B5EF4-FFF2-40B4-BE49-F238E27FC236}">
                <a16:creationId xmlns:a16="http://schemas.microsoft.com/office/drawing/2014/main" id="{3F173B52-D2EA-2C74-F9B3-CA0D84AAA8F7}"/>
              </a:ext>
            </a:extLst>
          </p:cNvPr>
          <p:cNvSpPr/>
          <p:nvPr/>
        </p:nvSpPr>
        <p:spPr bwMode="auto">
          <a:xfrm>
            <a:off x="245108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9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6" name="四角形: 角を丸くする 85">
            <a:extLst>
              <a:ext uri="{FF2B5EF4-FFF2-40B4-BE49-F238E27FC236}">
                <a16:creationId xmlns:a16="http://schemas.microsoft.com/office/drawing/2014/main" id="{88175AFB-1A20-960F-1CBD-652AEA7C9A6A}"/>
              </a:ext>
            </a:extLst>
          </p:cNvPr>
          <p:cNvSpPr/>
          <p:nvPr/>
        </p:nvSpPr>
        <p:spPr bwMode="auto">
          <a:xfrm>
            <a:off x="1861428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10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7" name="四角形: 角を丸くする 86">
            <a:extLst>
              <a:ext uri="{FF2B5EF4-FFF2-40B4-BE49-F238E27FC236}">
                <a16:creationId xmlns:a16="http://schemas.microsoft.com/office/drawing/2014/main" id="{7F0CB3D3-D8E1-F9F5-EF23-D120E960533D}"/>
              </a:ext>
            </a:extLst>
          </p:cNvPr>
          <p:cNvSpPr/>
          <p:nvPr/>
        </p:nvSpPr>
        <p:spPr bwMode="auto">
          <a:xfrm>
            <a:off x="3477749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11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88" name="四角形: 角を丸くする 87">
            <a:extLst>
              <a:ext uri="{FF2B5EF4-FFF2-40B4-BE49-F238E27FC236}">
                <a16:creationId xmlns:a16="http://schemas.microsoft.com/office/drawing/2014/main" id="{E0938F82-D64F-2D99-65F1-AE165BDE7DFB}"/>
              </a:ext>
            </a:extLst>
          </p:cNvPr>
          <p:cNvSpPr/>
          <p:nvPr/>
        </p:nvSpPr>
        <p:spPr bwMode="auto">
          <a:xfrm>
            <a:off x="5094068" y="5502330"/>
            <a:ext cx="1530182" cy="1615070"/>
          </a:xfrm>
          <a:prstGeom prst="roundRect">
            <a:avLst>
              <a:gd name="adj" fmla="val 1822"/>
            </a:avLst>
          </a:prstGeom>
          <a:noFill/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</a:bodyPr>
          <a:lstStyle/>
          <a:p>
            <a:pPr algn="ctr" defTabSz="902794" fontAlgn="base">
              <a:spcBef>
                <a:spcPct val="0"/>
              </a:spcBef>
              <a:spcAft>
                <a:spcPct val="0"/>
              </a:spcAft>
            </a:pPr>
            <a:r>
              <a:rPr kumimoji="1" lang="en-US" altLang="ja-JP" sz="1270" b="1" dirty="0">
                <a:latin typeface="メイリオ" panose="020B0604030504040204" pitchFamily="50" charset="-128"/>
                <a:ea typeface="メイリオ" panose="020B0604030504040204" pitchFamily="50" charset="-128"/>
              </a:rPr>
              <a:t>12</a:t>
            </a:r>
            <a:endParaRPr kumimoji="1" lang="ja-JP" altLang="en-US" sz="1270" b="1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graphicFrame>
        <p:nvGraphicFramePr>
          <p:cNvPr id="89" name="Group 1059">
            <a:extLst>
              <a:ext uri="{FF2B5EF4-FFF2-40B4-BE49-F238E27FC236}">
                <a16:creationId xmlns:a16="http://schemas.microsoft.com/office/drawing/2014/main" id="{42307D1B-291A-241E-890C-F733E8F1D1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2081076"/>
              </p:ext>
            </p:extLst>
          </p:nvPr>
        </p:nvGraphicFramePr>
        <p:xfrm>
          <a:off x="273014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0" name="Group 1059">
            <a:extLst>
              <a:ext uri="{FF2B5EF4-FFF2-40B4-BE49-F238E27FC236}">
                <a16:creationId xmlns:a16="http://schemas.microsoft.com/office/drawing/2014/main" id="{2BDB232D-C85E-61BD-6898-B86112FA07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5868865"/>
              </p:ext>
            </p:extLst>
          </p:nvPr>
        </p:nvGraphicFramePr>
        <p:xfrm>
          <a:off x="1875366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1" name="Group 1059">
            <a:extLst>
              <a:ext uri="{FF2B5EF4-FFF2-40B4-BE49-F238E27FC236}">
                <a16:creationId xmlns:a16="http://schemas.microsoft.com/office/drawing/2014/main" id="{3E4D7DB0-B9AB-533A-1FA9-F16D37852D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6117544"/>
              </p:ext>
            </p:extLst>
          </p:nvPr>
        </p:nvGraphicFramePr>
        <p:xfrm>
          <a:off x="3500787" y="5740054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92" name="Group 1059">
            <a:extLst>
              <a:ext uri="{FF2B5EF4-FFF2-40B4-BE49-F238E27FC236}">
                <a16:creationId xmlns:a16="http://schemas.microsoft.com/office/drawing/2014/main" id="{A98ADA76-C838-A24F-1C45-4F10C289CF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9738283"/>
              </p:ext>
            </p:extLst>
          </p:nvPr>
        </p:nvGraphicFramePr>
        <p:xfrm>
          <a:off x="5114997" y="5739367"/>
          <a:ext cx="1488326" cy="1346639"/>
        </p:xfrm>
        <a:graphic>
          <a:graphicData uri="http://schemas.openxmlformats.org/drawingml/2006/table">
            <a:tbl>
              <a:tblPr/>
              <a:tblGrid>
                <a:gridCol w="2126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1261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</a:p>
                  </a:txBody>
                  <a:tcPr marL="48978" marR="48978" marT="16326" marB="0" anchor="ctr" horzOverflow="overflow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7" name="Rectangle 644">
            <a:extLst>
              <a:ext uri="{FF2B5EF4-FFF2-40B4-BE49-F238E27FC236}">
                <a16:creationId xmlns:a16="http://schemas.microsoft.com/office/drawing/2014/main" id="{8A0AD069-1970-6B49-A248-4B899E5DC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778667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sp>
        <p:nvSpPr>
          <p:cNvPr id="98" name="Rectangle 644">
            <a:extLst>
              <a:ext uri="{FF2B5EF4-FFF2-40B4-BE49-F238E27FC236}">
                <a16:creationId xmlns:a16="http://schemas.microsoft.com/office/drawing/2014/main" id="{4B8F53AF-3188-2A0D-F794-C0E0564A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5255385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6697784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4143D4-BB08-DE75-7E6F-7051E0A25D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直線コネクタ 7">
            <a:extLst>
              <a:ext uri="{FF2B5EF4-FFF2-40B4-BE49-F238E27FC236}">
                <a16:creationId xmlns:a16="http://schemas.microsoft.com/office/drawing/2014/main" id="{4E682EB7-6497-A49B-5E51-5A402513F96B}"/>
              </a:ext>
            </a:extLst>
          </p:cNvPr>
          <p:cNvCxnSpPr>
            <a:cxnSpLocks/>
          </p:cNvCxnSpPr>
          <p:nvPr/>
        </p:nvCxnSpPr>
        <p:spPr>
          <a:xfrm>
            <a:off x="0" y="2476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A20D183F-AE6C-A608-A326-9FBCD8BC929D}"/>
              </a:ext>
            </a:extLst>
          </p:cNvPr>
          <p:cNvCxnSpPr>
            <a:cxnSpLocks/>
          </p:cNvCxnSpPr>
          <p:nvPr/>
        </p:nvCxnSpPr>
        <p:spPr>
          <a:xfrm>
            <a:off x="0" y="7429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コネクタ 10">
            <a:extLst>
              <a:ext uri="{FF2B5EF4-FFF2-40B4-BE49-F238E27FC236}">
                <a16:creationId xmlns:a16="http://schemas.microsoft.com/office/drawing/2014/main" id="{1705EC2C-5784-C642-2FE5-BD0965727CCB}"/>
              </a:ext>
            </a:extLst>
          </p:cNvPr>
          <p:cNvCxnSpPr>
            <a:cxnSpLocks/>
          </p:cNvCxnSpPr>
          <p:nvPr/>
        </p:nvCxnSpPr>
        <p:spPr>
          <a:xfrm>
            <a:off x="0" y="49530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3" name="Group 1059">
            <a:extLst>
              <a:ext uri="{FF2B5EF4-FFF2-40B4-BE49-F238E27FC236}">
                <a16:creationId xmlns:a16="http://schemas.microsoft.com/office/drawing/2014/main" id="{9568AD10-3014-F5C2-6EDE-CE69B8A01F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6000352"/>
              </p:ext>
            </p:extLst>
          </p:nvPr>
        </p:nvGraphicFramePr>
        <p:xfrm>
          <a:off x="273014" y="2948356"/>
          <a:ext cx="6351240" cy="1346639"/>
        </p:xfrm>
        <a:graphic>
          <a:graphicData uri="http://schemas.openxmlformats.org/drawingml/2006/table">
            <a:tbl>
              <a:tblPr/>
              <a:tblGrid>
                <a:gridCol w="476343">
                  <a:extLst>
                    <a:ext uri="{9D8B030D-6E8A-4147-A177-3AD203B41FA5}">
                      <a16:colId xmlns:a16="http://schemas.microsoft.com/office/drawing/2014/main" val="2773189548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15170526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47707274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67608056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76697786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5098328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32414770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48100415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93193382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19086428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42579017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87280963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100571127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93052547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282901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145773568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39315741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98234989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89475063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67736229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38208798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9224053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83500324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40533999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70917997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75210707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795420292"/>
                    </a:ext>
                  </a:extLst>
                </a:gridCol>
                <a:gridCol w="139234">
                  <a:extLst>
                    <a:ext uri="{9D8B030D-6E8A-4147-A177-3AD203B41FA5}">
                      <a16:colId xmlns:a16="http://schemas.microsoft.com/office/drawing/2014/main" val="2353338283"/>
                    </a:ext>
                  </a:extLst>
                </a:gridCol>
                <a:gridCol w="178328">
                  <a:extLst>
                    <a:ext uri="{9D8B030D-6E8A-4147-A177-3AD203B41FA5}">
                      <a16:colId xmlns:a16="http://schemas.microsoft.com/office/drawing/2014/main" val="128077079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75720485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323256460"/>
                    </a:ext>
                  </a:extLst>
                </a:gridCol>
              </a:tblGrid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２月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３月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４月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５月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６月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7" name="Rectangle 644">
            <a:extLst>
              <a:ext uri="{FF2B5EF4-FFF2-40B4-BE49-F238E27FC236}">
                <a16:creationId xmlns:a16="http://schemas.microsoft.com/office/drawing/2014/main" id="{2F82BEF6-F0C6-1451-9FA1-D4E00745D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657742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sp>
        <p:nvSpPr>
          <p:cNvPr id="98" name="Rectangle 644">
            <a:extLst>
              <a:ext uri="{FF2B5EF4-FFF2-40B4-BE49-F238E27FC236}">
                <a16:creationId xmlns:a16="http://schemas.microsoft.com/office/drawing/2014/main" id="{2DA33F52-4EBE-1408-47A7-CAC5D4D20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5134460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graphicFrame>
        <p:nvGraphicFramePr>
          <p:cNvPr id="2" name="Group 1059">
            <a:extLst>
              <a:ext uri="{FF2B5EF4-FFF2-40B4-BE49-F238E27FC236}">
                <a16:creationId xmlns:a16="http://schemas.microsoft.com/office/drawing/2014/main" id="{CB1183EC-B5C4-1EAF-1CFD-65A7CC679F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4685490"/>
              </p:ext>
            </p:extLst>
          </p:nvPr>
        </p:nvGraphicFramePr>
        <p:xfrm>
          <a:off x="273014" y="5425074"/>
          <a:ext cx="6351240" cy="1346639"/>
        </p:xfrm>
        <a:graphic>
          <a:graphicData uri="http://schemas.openxmlformats.org/drawingml/2006/table">
            <a:tbl>
              <a:tblPr/>
              <a:tblGrid>
                <a:gridCol w="476343">
                  <a:extLst>
                    <a:ext uri="{9D8B030D-6E8A-4147-A177-3AD203B41FA5}">
                      <a16:colId xmlns:a16="http://schemas.microsoft.com/office/drawing/2014/main" val="2773189548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15170526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47707274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67608056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76697786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5098328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32414770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48100415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93193382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19086428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42579017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87280963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100571127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93052547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282901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145773568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39315741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98234989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89475063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67736229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38208798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9224053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83500324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40533999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70917997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75210707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795420292"/>
                    </a:ext>
                  </a:extLst>
                </a:gridCol>
                <a:gridCol w="139234">
                  <a:extLst>
                    <a:ext uri="{9D8B030D-6E8A-4147-A177-3AD203B41FA5}">
                      <a16:colId xmlns:a16="http://schemas.microsoft.com/office/drawing/2014/main" val="2353338283"/>
                    </a:ext>
                  </a:extLst>
                </a:gridCol>
                <a:gridCol w="178328">
                  <a:extLst>
                    <a:ext uri="{9D8B030D-6E8A-4147-A177-3AD203B41FA5}">
                      <a16:colId xmlns:a16="http://schemas.microsoft.com/office/drawing/2014/main" val="128077079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75720485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323256460"/>
                    </a:ext>
                  </a:extLst>
                </a:gridCol>
              </a:tblGrid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rgbClr val="80808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７月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８月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９月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FF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FF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70C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0070C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73B3A9E5-ED60-7E5E-6996-0EC74D6C0122}"/>
              </a:ext>
            </a:extLst>
          </p:cNvPr>
          <p:cNvSpPr txBox="1"/>
          <p:nvPr/>
        </p:nvSpPr>
        <p:spPr>
          <a:xfrm>
            <a:off x="273014" y="4375096"/>
            <a:ext cx="1790875" cy="4206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月：元旦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 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、成人の日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(12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2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月：建国記念の日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、天皇誕生日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月：春分の日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(20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 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休日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(6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9F9C498E-613F-5DC5-A1F0-D30CD46B5D94}"/>
              </a:ext>
            </a:extLst>
          </p:cNvPr>
          <p:cNvSpPr txBox="1"/>
          <p:nvPr/>
        </p:nvSpPr>
        <p:spPr>
          <a:xfrm>
            <a:off x="273014" y="6827631"/>
            <a:ext cx="2262158" cy="4206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7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月：海の日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(20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endParaRPr lang="ja-JP" altLang="en-US" sz="6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8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月：山の日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9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月：敬老の日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、国民の休日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(22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、秋分の日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endParaRPr kumimoji="1" lang="ja-JP" altLang="en-US" sz="6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cxnSp>
        <p:nvCxnSpPr>
          <p:cNvPr id="6" name="直線コネクタ 5">
            <a:extLst>
              <a:ext uri="{FF2B5EF4-FFF2-40B4-BE49-F238E27FC236}">
                <a16:creationId xmlns:a16="http://schemas.microsoft.com/office/drawing/2014/main" id="{825A46AB-E4F8-69A1-FFAE-602F804C7F8C}"/>
              </a:ext>
            </a:extLst>
          </p:cNvPr>
          <p:cNvCxnSpPr/>
          <p:nvPr/>
        </p:nvCxnSpPr>
        <p:spPr bwMode="auto">
          <a:xfrm flipV="1">
            <a:off x="4347097" y="9706390"/>
            <a:ext cx="0" cy="664690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1FB63256-4E57-8456-9B29-B8362692FD27}"/>
              </a:ext>
            </a:extLst>
          </p:cNvPr>
          <p:cNvSpPr txBox="1"/>
          <p:nvPr/>
        </p:nvSpPr>
        <p:spPr>
          <a:xfrm>
            <a:off x="2650454" y="6827631"/>
            <a:ext cx="1713931" cy="3026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10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月：スポーツの日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(12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11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月：文化の日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、勤労感謝の日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endParaRPr kumimoji="1" lang="ja-JP" altLang="en-US" sz="6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A70AC4E3-678B-2EB8-60A8-D1CAA7AF76F6}"/>
              </a:ext>
            </a:extLst>
          </p:cNvPr>
          <p:cNvSpPr txBox="1"/>
          <p:nvPr/>
        </p:nvSpPr>
        <p:spPr>
          <a:xfrm>
            <a:off x="2078954" y="4375096"/>
            <a:ext cx="2848857" cy="3026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4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月：昭和の日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(29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5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月：憲法記念日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、みどりの日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(4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、こどもの日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(5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、振替休日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(6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9320111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9D0765-73D5-99EE-A9D2-6A52E7938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直線コネクタ 7">
            <a:extLst>
              <a:ext uri="{FF2B5EF4-FFF2-40B4-BE49-F238E27FC236}">
                <a16:creationId xmlns:a16="http://schemas.microsoft.com/office/drawing/2014/main" id="{5AAC9445-2E2C-0AE1-2840-6E7D20DE4548}"/>
              </a:ext>
            </a:extLst>
          </p:cNvPr>
          <p:cNvCxnSpPr>
            <a:cxnSpLocks/>
          </p:cNvCxnSpPr>
          <p:nvPr/>
        </p:nvCxnSpPr>
        <p:spPr>
          <a:xfrm>
            <a:off x="0" y="2476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F6C73074-8FCE-A7F1-74D5-3BF6F98CD829}"/>
              </a:ext>
            </a:extLst>
          </p:cNvPr>
          <p:cNvCxnSpPr>
            <a:cxnSpLocks/>
          </p:cNvCxnSpPr>
          <p:nvPr/>
        </p:nvCxnSpPr>
        <p:spPr>
          <a:xfrm>
            <a:off x="0" y="74295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線コネクタ 10">
            <a:extLst>
              <a:ext uri="{FF2B5EF4-FFF2-40B4-BE49-F238E27FC236}">
                <a16:creationId xmlns:a16="http://schemas.microsoft.com/office/drawing/2014/main" id="{C786A754-D540-B43E-C400-FF9A95E745C9}"/>
              </a:ext>
            </a:extLst>
          </p:cNvPr>
          <p:cNvCxnSpPr>
            <a:cxnSpLocks/>
          </p:cNvCxnSpPr>
          <p:nvPr/>
        </p:nvCxnSpPr>
        <p:spPr>
          <a:xfrm>
            <a:off x="0" y="4953000"/>
            <a:ext cx="6858000" cy="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3" name="Group 1059">
            <a:extLst>
              <a:ext uri="{FF2B5EF4-FFF2-40B4-BE49-F238E27FC236}">
                <a16:creationId xmlns:a16="http://schemas.microsoft.com/office/drawing/2014/main" id="{66D02AE1-1964-0CC7-0E00-C709D0F57F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5577074"/>
              </p:ext>
            </p:extLst>
          </p:nvPr>
        </p:nvGraphicFramePr>
        <p:xfrm>
          <a:off x="273014" y="2948356"/>
          <a:ext cx="6351240" cy="1346639"/>
        </p:xfrm>
        <a:graphic>
          <a:graphicData uri="http://schemas.openxmlformats.org/drawingml/2006/table">
            <a:tbl>
              <a:tblPr/>
              <a:tblGrid>
                <a:gridCol w="476343">
                  <a:extLst>
                    <a:ext uri="{9D8B030D-6E8A-4147-A177-3AD203B41FA5}">
                      <a16:colId xmlns:a16="http://schemas.microsoft.com/office/drawing/2014/main" val="2773189548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15170526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47707274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67608056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76697786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5098328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32414770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48100415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93193382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19086428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42579017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87280963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100571127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93052547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282901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145773568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39315741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98234989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89475063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67736229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38208798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9224053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83500324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40533999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70917997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75210707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795420292"/>
                    </a:ext>
                  </a:extLst>
                </a:gridCol>
                <a:gridCol w="139234">
                  <a:extLst>
                    <a:ext uri="{9D8B030D-6E8A-4147-A177-3AD203B41FA5}">
                      <a16:colId xmlns:a16="http://schemas.microsoft.com/office/drawing/2014/main" val="2353338283"/>
                    </a:ext>
                  </a:extLst>
                </a:gridCol>
                <a:gridCol w="178328">
                  <a:extLst>
                    <a:ext uri="{9D8B030D-6E8A-4147-A177-3AD203B41FA5}">
                      <a16:colId xmlns:a16="http://schemas.microsoft.com/office/drawing/2014/main" val="128077079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75720485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323256460"/>
                    </a:ext>
                  </a:extLst>
                </a:gridCol>
              </a:tblGrid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２月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３月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４月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５月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６月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97" name="Rectangle 644">
            <a:extLst>
              <a:ext uri="{FF2B5EF4-FFF2-40B4-BE49-F238E27FC236}">
                <a16:creationId xmlns:a16="http://schemas.microsoft.com/office/drawing/2014/main" id="{CC5E5B39-F492-0E17-93CB-7DDB38D5F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2657742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sp>
        <p:nvSpPr>
          <p:cNvPr id="98" name="Rectangle 644">
            <a:extLst>
              <a:ext uri="{FF2B5EF4-FFF2-40B4-BE49-F238E27FC236}">
                <a16:creationId xmlns:a16="http://schemas.microsoft.com/office/drawing/2014/main" id="{31B3ABE6-D64E-C659-AB6D-AB45AD4BB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07" y="5134460"/>
            <a:ext cx="6379143" cy="2346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1pPr>
            <a:lvl2pPr marL="742950" indent="-28575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2pPr>
            <a:lvl3pPr marL="11430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3pPr>
            <a:lvl4pPr marL="16002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4pPr>
            <a:lvl5pPr marL="2057400" indent="-228600" defTabSz="995363" eaLnBrk="0" hangingPunct="0"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5pPr>
            <a:lvl6pPr marL="25146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6pPr>
            <a:lvl7pPr marL="29718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7pPr>
            <a:lvl8pPr marL="34290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8pPr>
            <a:lvl9pPr marL="3886200" indent="-228600" defTabSz="995363" eaLnBrk="0" fontAlgn="base" hangingPunct="0">
              <a:spcBef>
                <a:spcPct val="0"/>
              </a:spcBef>
              <a:spcAft>
                <a:spcPct val="0"/>
              </a:spcAft>
              <a:defRPr kumimoji="1" sz="2000">
                <a:solidFill>
                  <a:schemeClr val="tx1"/>
                </a:solidFill>
                <a:latin typeface="Arial" charset="0"/>
                <a:ea typeface="ＭＳ Ｐゴシック" pitchFamily="50" charset="-128"/>
              </a:defRPr>
            </a:lvl9pPr>
          </a:lstStyle>
          <a:p>
            <a:pPr algn="ctr" eaLnBrk="1" hangingPunct="1"/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　</a:t>
            </a:r>
            <a:r>
              <a:rPr lang="en-US" altLang="ja-JP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2026</a:t>
            </a:r>
            <a:r>
              <a:rPr lang="ja-JP" altLang="en-US" sz="998" b="1" dirty="0">
                <a:latin typeface="メイリオ" pitchFamily="50" charset="-128"/>
                <a:ea typeface="メイリオ" pitchFamily="50" charset="-128"/>
                <a:cs typeface="メイリオ" pitchFamily="50" charset="-128"/>
              </a:rPr>
              <a:t>年（令和８年）</a:t>
            </a:r>
            <a:endParaRPr lang="en-US" altLang="ja-JP" sz="998" b="1" dirty="0">
              <a:latin typeface="メイリオ" pitchFamily="50" charset="-128"/>
              <a:ea typeface="メイリオ" pitchFamily="50" charset="-128"/>
              <a:cs typeface="メイリオ" pitchFamily="50" charset="-128"/>
            </a:endParaRPr>
          </a:p>
        </p:txBody>
      </p:sp>
      <p:graphicFrame>
        <p:nvGraphicFramePr>
          <p:cNvPr id="2" name="Group 1059">
            <a:extLst>
              <a:ext uri="{FF2B5EF4-FFF2-40B4-BE49-F238E27FC236}">
                <a16:creationId xmlns:a16="http://schemas.microsoft.com/office/drawing/2014/main" id="{2E956560-AC2E-E9F4-0E0F-5B9A1F9FCC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9088912"/>
              </p:ext>
            </p:extLst>
          </p:nvPr>
        </p:nvGraphicFramePr>
        <p:xfrm>
          <a:off x="273014" y="5425074"/>
          <a:ext cx="6351240" cy="1346639"/>
        </p:xfrm>
        <a:graphic>
          <a:graphicData uri="http://schemas.openxmlformats.org/drawingml/2006/table">
            <a:tbl>
              <a:tblPr/>
              <a:tblGrid>
                <a:gridCol w="476343">
                  <a:extLst>
                    <a:ext uri="{9D8B030D-6E8A-4147-A177-3AD203B41FA5}">
                      <a16:colId xmlns:a16="http://schemas.microsoft.com/office/drawing/2014/main" val="2773189548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15170526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47707274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67608056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76697786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5098328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32414770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48100415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93193382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19086428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42579017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872809636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100571127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930525474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282901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145773568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39315741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98234989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89475063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67736229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38208798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09224053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3835003241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440533999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709179972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75210707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795420292"/>
                    </a:ext>
                  </a:extLst>
                </a:gridCol>
                <a:gridCol w="139234">
                  <a:extLst>
                    <a:ext uri="{9D8B030D-6E8A-4147-A177-3AD203B41FA5}">
                      <a16:colId xmlns:a16="http://schemas.microsoft.com/office/drawing/2014/main" val="2353338283"/>
                    </a:ext>
                  </a:extLst>
                </a:gridCol>
                <a:gridCol w="178328">
                  <a:extLst>
                    <a:ext uri="{9D8B030D-6E8A-4147-A177-3AD203B41FA5}">
                      <a16:colId xmlns:a16="http://schemas.microsoft.com/office/drawing/2014/main" val="1280770790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2757204855"/>
                    </a:ext>
                  </a:extLst>
                </a:gridCol>
                <a:gridCol w="158781">
                  <a:extLst>
                    <a:ext uri="{9D8B030D-6E8A-4147-A177-3AD203B41FA5}">
                      <a16:colId xmlns:a16="http://schemas.microsoft.com/office/drawing/2014/main" val="1323256460"/>
                    </a:ext>
                  </a:extLst>
                </a:gridCol>
              </a:tblGrid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火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水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木</a:t>
                      </a:r>
                      <a:endParaRPr kumimoji="1" lang="ja-JP" altLang="en-US" sz="6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金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土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日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７月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　</a:t>
                      </a:r>
                      <a:endParaRPr kumimoji="1" lang="ja-JP" altLang="en-US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８月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９月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377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r>
                        <a:rPr kumimoji="1" lang="ja-JP" altLang="en-US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月</a:t>
                      </a: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19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20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21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22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23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24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25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26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27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28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29</a:t>
                      </a:r>
                      <a:endParaRPr kumimoji="1" lang="en-US" altLang="ja-JP" sz="6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defTabSz="995363" eaLnBrk="0" hangingPunct="0">
                        <a:spcBef>
                          <a:spcPct val="20000"/>
                        </a:spcBef>
                        <a:defRPr kumimoji="1" sz="31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1pPr>
                      <a:lvl2pPr marL="742950" indent="-285750" defTabSz="995363" eaLnBrk="0" hangingPunct="0">
                        <a:spcBef>
                          <a:spcPct val="20000"/>
                        </a:spcBef>
                        <a:defRPr kumimoji="1" sz="26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2pPr>
                      <a:lvl3pPr marL="1143000" indent="-228600" defTabSz="995363" eaLnBrk="0" hangingPunct="0">
                        <a:spcBef>
                          <a:spcPct val="20000"/>
                        </a:spcBef>
                        <a:defRPr kumimoji="1" sz="22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3pPr>
                      <a:lvl4pPr marL="16002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4pPr>
                      <a:lvl5pPr marL="2057400" indent="-228600" defTabSz="995363" eaLnBrk="0" hangingPunct="0">
                        <a:spcBef>
                          <a:spcPct val="20000"/>
                        </a:spcBef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5pPr>
                      <a:lvl6pPr marL="25146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6pPr>
                      <a:lvl7pPr marL="29718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7pPr>
                      <a:lvl8pPr marL="34290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8pPr>
                      <a:lvl9pPr marL="3886200" indent="-228600" defTabSz="995363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kumimoji="1" sz="2000">
                          <a:solidFill>
                            <a:schemeClr val="tx1"/>
                          </a:solidFill>
                          <a:latin typeface="Arial" charset="0"/>
                          <a:ea typeface="ＭＳ Ｐゴシック" pitchFamily="50" charset="-128"/>
                        </a:defRPr>
                      </a:lvl9pPr>
                    </a:lstStyle>
                    <a:p>
                      <a:pPr marL="0" marR="0" lvl="0" indent="0" algn="ctr" defTabSz="995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ja-JP" sz="6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メイリオ" pitchFamily="50" charset="-128"/>
                          <a:ea typeface="メイリオ" pitchFamily="50" charset="-128"/>
                          <a:cs typeface="メイリオ" pitchFamily="50" charset="-128"/>
                        </a:rPr>
                        <a:t>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ja-JP" altLang="en-US" sz="6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メイリオ" pitchFamily="50" charset="-128"/>
                        <a:ea typeface="メイリオ" pitchFamily="50" charset="-128"/>
                        <a:cs typeface="メイリオ" pitchFamily="50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dash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8B483119-718B-5A87-E13B-A648885DC0B4}"/>
              </a:ext>
            </a:extLst>
          </p:cNvPr>
          <p:cNvSpPr txBox="1"/>
          <p:nvPr/>
        </p:nvSpPr>
        <p:spPr>
          <a:xfrm>
            <a:off x="273014" y="4375096"/>
            <a:ext cx="1790875" cy="4206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月：元旦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 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、成人の日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(12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2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月：建国記念の日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、天皇誕生日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月：春分の日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(20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 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休日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(6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B03AEFF-02B7-740E-BC2B-675BA693FE66}"/>
              </a:ext>
            </a:extLst>
          </p:cNvPr>
          <p:cNvSpPr txBox="1"/>
          <p:nvPr/>
        </p:nvSpPr>
        <p:spPr>
          <a:xfrm>
            <a:off x="273014" y="6827631"/>
            <a:ext cx="2262158" cy="4206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7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月：海の日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(20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endParaRPr lang="ja-JP" altLang="en-US" sz="6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8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月：山の日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9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月：敬老の日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、国民の休日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(22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、秋分の日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endParaRPr kumimoji="1" lang="ja-JP" altLang="en-US" sz="6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cxnSp>
        <p:nvCxnSpPr>
          <p:cNvPr id="6" name="直線コネクタ 5">
            <a:extLst>
              <a:ext uri="{FF2B5EF4-FFF2-40B4-BE49-F238E27FC236}">
                <a16:creationId xmlns:a16="http://schemas.microsoft.com/office/drawing/2014/main" id="{DF4BB1C4-7EF7-731F-891D-734AADE72A05}"/>
              </a:ext>
            </a:extLst>
          </p:cNvPr>
          <p:cNvCxnSpPr/>
          <p:nvPr/>
        </p:nvCxnSpPr>
        <p:spPr bwMode="auto">
          <a:xfrm flipV="1">
            <a:off x="4347097" y="9706390"/>
            <a:ext cx="0" cy="664690"/>
          </a:xfrm>
          <a:prstGeom prst="line">
            <a:avLst/>
          </a:prstGeom>
          <a:solidFill>
            <a:schemeClr val="accent1"/>
          </a:solidFill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F7AD83E5-DF13-F877-7521-9066090F8CC4}"/>
              </a:ext>
            </a:extLst>
          </p:cNvPr>
          <p:cNvSpPr txBox="1"/>
          <p:nvPr/>
        </p:nvSpPr>
        <p:spPr>
          <a:xfrm>
            <a:off x="2650454" y="6827631"/>
            <a:ext cx="1713931" cy="3026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10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月：スポーツの日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(12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11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月：文化の日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、勤労感謝の日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endParaRPr kumimoji="1" lang="ja-JP" altLang="en-US" sz="600" dirty="0">
              <a:latin typeface="メイリオ" panose="020B0604030504040204" pitchFamily="50" charset="-128"/>
              <a:ea typeface="メイリオ" panose="020B0604030504040204" pitchFamily="50" charset="-128"/>
            </a:endParaRP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3CB3E926-F45D-1BE2-5A5A-25EB3C9119C8}"/>
              </a:ext>
            </a:extLst>
          </p:cNvPr>
          <p:cNvSpPr txBox="1"/>
          <p:nvPr/>
        </p:nvSpPr>
        <p:spPr>
          <a:xfrm>
            <a:off x="2078954" y="4375096"/>
            <a:ext cx="2848857" cy="3026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4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月：昭和の日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(29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  <a:p>
            <a:pPr>
              <a:spcAft>
                <a:spcPts val="200"/>
              </a:spcAft>
            </a:pP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5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月：憲法記念日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(3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、みどりの日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(4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、こどもの日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(5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、振替休日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(6</a:t>
            </a:r>
            <a:r>
              <a:rPr lang="ja-JP" altLang="en-US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日</a:t>
            </a:r>
            <a:r>
              <a:rPr lang="en-US" altLang="ja-JP" sz="600" dirty="0">
                <a:latin typeface="メイリオ" panose="020B0604030504040204" pitchFamily="50" charset="-128"/>
                <a:ea typeface="メイリオ" panose="020B0604030504040204" pitchFamily="50" charset="-128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70669109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 2013 - 2022</Template>
  <TotalTime>2724</TotalTime>
  <Words>3442</Words>
  <Application>Microsoft Office PowerPoint</Application>
  <PresentationFormat>A4 210 x 297 mm</PresentationFormat>
  <Paragraphs>3022</Paragraphs>
  <Slides>6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6</vt:i4>
      </vt:variant>
    </vt:vector>
  </HeadingPairs>
  <TitlesOfParts>
    <vt:vector size="11" baseType="lpstr">
      <vt:lpstr>メイリオ</vt:lpstr>
      <vt:lpstr>Arial</vt:lpstr>
      <vt:lpstr>Calibri</vt:lpstr>
      <vt:lpstr>Calibri 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Manager>peragami.com</Manager>
  <Company>peragami.com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std0174_2026年カレンダー</dc:title>
  <dc:subject>std0174_2026年カレンダー</dc:subject>
  <dc:creator>でじけろお</dc:creator>
  <cp:revision>1</cp:revision>
  <cp:lastPrinted>2025-12-03T06:35:29Z</cp:lastPrinted>
  <dcterms:created xsi:type="dcterms:W3CDTF">2018-05-20T00:31:01Z</dcterms:created>
  <dcterms:modified xsi:type="dcterms:W3CDTF">2025-12-04T06:51:46Z</dcterms:modified>
  <cp:version>1</cp:version>
</cp:coreProperties>
</file>